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notesMasterIdLst>
    <p:notesMasterId r:id="rId69"/>
  </p:notesMasterIdLst>
  <p:sldIdLst>
    <p:sldId id="375" r:id="rId2"/>
    <p:sldId id="425" r:id="rId3"/>
    <p:sldId id="426" r:id="rId4"/>
    <p:sldId id="427" r:id="rId5"/>
    <p:sldId id="428" r:id="rId6"/>
    <p:sldId id="429" r:id="rId7"/>
    <p:sldId id="430" r:id="rId8"/>
    <p:sldId id="431" r:id="rId9"/>
    <p:sldId id="432" r:id="rId10"/>
    <p:sldId id="433" r:id="rId11"/>
    <p:sldId id="434" r:id="rId12"/>
    <p:sldId id="435" r:id="rId13"/>
    <p:sldId id="436" r:id="rId14"/>
    <p:sldId id="437" r:id="rId15"/>
    <p:sldId id="438" r:id="rId16"/>
    <p:sldId id="439" r:id="rId17"/>
    <p:sldId id="440" r:id="rId18"/>
    <p:sldId id="441" r:id="rId19"/>
    <p:sldId id="442" r:id="rId20"/>
    <p:sldId id="443" r:id="rId21"/>
    <p:sldId id="444" r:id="rId22"/>
    <p:sldId id="445" r:id="rId23"/>
    <p:sldId id="446" r:id="rId24"/>
    <p:sldId id="447" r:id="rId25"/>
    <p:sldId id="448" r:id="rId26"/>
    <p:sldId id="449" r:id="rId27"/>
    <p:sldId id="450" r:id="rId28"/>
    <p:sldId id="451" r:id="rId29"/>
    <p:sldId id="452" r:id="rId30"/>
    <p:sldId id="453" r:id="rId31"/>
    <p:sldId id="454" r:id="rId32"/>
    <p:sldId id="455" r:id="rId33"/>
    <p:sldId id="456" r:id="rId34"/>
    <p:sldId id="457" r:id="rId35"/>
    <p:sldId id="458" r:id="rId36"/>
    <p:sldId id="459" r:id="rId37"/>
    <p:sldId id="460" r:id="rId38"/>
    <p:sldId id="463" r:id="rId39"/>
    <p:sldId id="462" r:id="rId40"/>
    <p:sldId id="465" r:id="rId41"/>
    <p:sldId id="466" r:id="rId42"/>
    <p:sldId id="464" r:id="rId43"/>
    <p:sldId id="468" r:id="rId44"/>
    <p:sldId id="467" r:id="rId45"/>
    <p:sldId id="469" r:id="rId46"/>
    <p:sldId id="470" r:id="rId47"/>
    <p:sldId id="476" r:id="rId48"/>
    <p:sldId id="473" r:id="rId49"/>
    <p:sldId id="474" r:id="rId50"/>
    <p:sldId id="475" r:id="rId51"/>
    <p:sldId id="477" r:id="rId52"/>
    <p:sldId id="478" r:id="rId53"/>
    <p:sldId id="479" r:id="rId54"/>
    <p:sldId id="480" r:id="rId55"/>
    <p:sldId id="481" r:id="rId56"/>
    <p:sldId id="472" r:id="rId57"/>
    <p:sldId id="482" r:id="rId58"/>
    <p:sldId id="483" r:id="rId59"/>
    <p:sldId id="484" r:id="rId60"/>
    <p:sldId id="485" r:id="rId61"/>
    <p:sldId id="486" r:id="rId62"/>
    <p:sldId id="487" r:id="rId63"/>
    <p:sldId id="461" r:id="rId64"/>
    <p:sldId id="488" r:id="rId65"/>
    <p:sldId id="489" r:id="rId66"/>
    <p:sldId id="490" r:id="rId67"/>
    <p:sldId id="424" r:id="rId68"/>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88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882" autoAdjust="0"/>
    <p:restoredTop sz="94660"/>
  </p:normalViewPr>
  <p:slideViewPr>
    <p:cSldViewPr>
      <p:cViewPr varScale="1">
        <p:scale>
          <a:sx n="65" d="100"/>
          <a:sy n="65" d="100"/>
        </p:scale>
        <p:origin x="-664" y="-64"/>
      </p:cViewPr>
      <p:guideLst>
        <p:guide orient="horz" pos="288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5BB347CF-F8F8-4341-9CC9-98B69D4806CB}" type="datetimeFigureOut">
              <a:rPr lang="en-US" smtClean="0"/>
              <a:pPr/>
              <a:t>2/12/2024</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22223276-823D-43BC-B33F-1C5F23CCF2A6}" type="slidenum">
              <a:rPr lang="en-US" smtClean="0"/>
              <a:pPr/>
              <a:t>‹#›</a:t>
            </a:fld>
            <a:endParaRPr lang="en-US"/>
          </a:p>
        </p:txBody>
      </p:sp>
    </p:spTree>
    <p:extLst>
      <p:ext uri="{BB962C8B-B14F-4D97-AF65-F5344CB8AC3E}">
        <p14:creationId xmlns:p14="http://schemas.microsoft.com/office/powerpoint/2010/main" xmlns="" val="3032996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2223276-823D-43BC-B33F-1C5F23CCF2A6}" type="slidenum">
              <a:rPr lang="en-US" smtClean="0"/>
              <a:pPr/>
              <a:t>1</a:t>
            </a:fld>
            <a:endParaRPr lang="en-US"/>
          </a:p>
        </p:txBody>
      </p:sp>
    </p:spTree>
    <p:extLst>
      <p:ext uri="{BB962C8B-B14F-4D97-AF65-F5344CB8AC3E}">
        <p14:creationId xmlns:p14="http://schemas.microsoft.com/office/powerpoint/2010/main" xmlns="" val="34926545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line" descr="Line graphic"/>
          <p:cNvGrpSpPr/>
          <p:nvPr/>
        </p:nvGrpSpPr>
        <p:grpSpPr bwMode="invGray">
          <a:xfrm>
            <a:off x="1585309" y="4724400"/>
            <a:ext cx="8634184" cy="64008"/>
            <a:chOff x="-4110038" y="2703513"/>
            <a:chExt cx="17394239" cy="160336"/>
          </a:xfrm>
          <a:solidFill>
            <a:schemeClr val="accent1"/>
          </a:solidFill>
        </p:grpSpPr>
        <p:sp>
          <p:nvSpPr>
            <p:cNvPr id="5"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a:defRPr/>
              </a:pPr>
              <a:endParaRPr sz="1350"/>
            </a:p>
          </p:txBody>
        </p:sp>
        <p:sp>
          <p:nvSpPr>
            <p:cNvPr id="6"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a:defRPr/>
              </a:pPr>
              <a:endParaRPr sz="1350"/>
            </a:p>
          </p:txBody>
        </p:sp>
        <p:sp>
          <p:nvSpPr>
            <p:cNvPr id="7"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a:defRPr/>
              </a:pPr>
              <a:endParaRPr sz="1350"/>
            </a:p>
          </p:txBody>
        </p:sp>
        <p:sp>
          <p:nvSpPr>
            <p:cNvPr id="8"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a:defRPr/>
              </a:pPr>
              <a:endParaRPr sz="1350"/>
            </a:p>
          </p:txBody>
        </p:sp>
        <p:sp>
          <p:nvSpPr>
            <p:cNvPr id="9"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a:defRPr/>
              </a:pPr>
              <a:endParaRPr sz="1350"/>
            </a:p>
          </p:txBody>
        </p:sp>
        <p:sp>
          <p:nvSpPr>
            <p:cNvPr id="10"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a:defRPr/>
              </a:pPr>
              <a:endParaRPr sz="1350"/>
            </a:p>
          </p:txBody>
        </p:sp>
        <p:sp>
          <p:nvSpPr>
            <p:cNvPr id="11"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a:defRPr/>
              </a:pPr>
              <a:endParaRPr sz="1350"/>
            </a:p>
          </p:txBody>
        </p:sp>
        <p:sp>
          <p:nvSpPr>
            <p:cNvPr id="12"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a:defRPr/>
              </a:pPr>
              <a:endParaRPr sz="1350"/>
            </a:p>
          </p:txBody>
        </p:sp>
        <p:sp>
          <p:nvSpPr>
            <p:cNvPr id="13"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a:defRPr/>
              </a:pPr>
              <a:endParaRPr sz="1350"/>
            </a:p>
          </p:txBody>
        </p:sp>
        <p:sp>
          <p:nvSpPr>
            <p:cNvPr id="14"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a:defRPr/>
              </a:pPr>
              <a:endParaRPr sz="1350"/>
            </a:p>
          </p:txBody>
        </p:sp>
        <p:sp>
          <p:nvSpPr>
            <p:cNvPr id="15"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a:defRPr/>
              </a:pPr>
              <a:endParaRPr sz="1350"/>
            </a:p>
          </p:txBody>
        </p:sp>
        <p:sp>
          <p:nvSpPr>
            <p:cNvPr id="16"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a:defRPr/>
              </a:pPr>
              <a:endParaRPr sz="1350"/>
            </a:p>
          </p:txBody>
        </p:sp>
        <p:sp>
          <p:nvSpPr>
            <p:cNvPr id="17"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a:defRPr/>
              </a:pPr>
              <a:endParaRPr sz="1350"/>
            </a:p>
          </p:txBody>
        </p:sp>
        <p:sp>
          <p:nvSpPr>
            <p:cNvPr id="18"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a:defRPr/>
              </a:pPr>
              <a:endParaRPr sz="1350"/>
            </a:p>
          </p:txBody>
        </p:sp>
        <p:sp>
          <p:nvSpPr>
            <p:cNvPr id="19"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a:defRPr/>
              </a:pPr>
              <a:endParaRPr sz="1350"/>
            </a:p>
          </p:txBody>
        </p:sp>
        <p:sp>
          <p:nvSpPr>
            <p:cNvPr id="20"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a:defRPr/>
              </a:pPr>
              <a:endParaRPr sz="1350"/>
            </a:p>
          </p:txBody>
        </p:sp>
        <p:sp>
          <p:nvSpPr>
            <p:cNvPr id="21"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a:defRPr/>
              </a:pPr>
              <a:endParaRPr sz="1350"/>
            </a:p>
          </p:txBody>
        </p:sp>
        <p:sp>
          <p:nvSpPr>
            <p:cNvPr id="22"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a:defRPr/>
              </a:pPr>
              <a:endParaRPr sz="1350"/>
            </a:p>
          </p:txBody>
        </p:sp>
        <p:sp>
          <p:nvSpPr>
            <p:cNvPr id="23"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a:defRPr/>
              </a:pPr>
              <a:endParaRPr sz="1350"/>
            </a:p>
          </p:txBody>
        </p:sp>
        <p:sp>
          <p:nvSpPr>
            <p:cNvPr id="24"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a:defRPr/>
              </a:pPr>
              <a:endParaRPr sz="1350"/>
            </a:p>
          </p:txBody>
        </p:sp>
        <p:sp>
          <p:nvSpPr>
            <p:cNvPr id="25"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a:defRPr/>
              </a:pPr>
              <a:endParaRPr sz="1350"/>
            </a:p>
          </p:txBody>
        </p:sp>
        <p:sp>
          <p:nvSpPr>
            <p:cNvPr id="26"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a:defRPr/>
              </a:pPr>
              <a:endParaRPr sz="1350"/>
            </a:p>
          </p:txBody>
        </p:sp>
        <p:sp>
          <p:nvSpPr>
            <p:cNvPr id="27"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a:defRPr/>
              </a:pPr>
              <a:endParaRPr sz="1350"/>
            </a:p>
          </p:txBody>
        </p:sp>
        <p:sp>
          <p:nvSpPr>
            <p:cNvPr id="28"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a:defRPr/>
              </a:pPr>
              <a:endParaRPr sz="1350"/>
            </a:p>
          </p:txBody>
        </p:sp>
        <p:sp>
          <p:nvSpPr>
            <p:cNvPr id="29"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a:defRPr/>
              </a:pPr>
              <a:endParaRPr sz="1350"/>
            </a:p>
          </p:txBody>
        </p:sp>
        <p:sp>
          <p:nvSpPr>
            <p:cNvPr id="30"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a:defRPr/>
              </a:pPr>
              <a:endParaRPr sz="1350"/>
            </a:p>
          </p:txBody>
        </p:sp>
        <p:sp>
          <p:nvSpPr>
            <p:cNvPr id="31"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a:defRPr/>
              </a:pPr>
              <a:endParaRPr sz="1350"/>
            </a:p>
          </p:txBody>
        </p:sp>
        <p:sp>
          <p:nvSpPr>
            <p:cNvPr id="32"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a:defRPr/>
              </a:pPr>
              <a:endParaRPr sz="1350"/>
            </a:p>
          </p:txBody>
        </p:sp>
        <p:sp>
          <p:nvSpPr>
            <p:cNvPr id="33"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a:defRPr/>
              </a:pPr>
              <a:endParaRPr sz="1350"/>
            </a:p>
          </p:txBody>
        </p:sp>
        <p:sp>
          <p:nvSpPr>
            <p:cNvPr id="34"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a:defRPr/>
              </a:pPr>
              <a:endParaRPr sz="1350"/>
            </a:p>
          </p:txBody>
        </p:sp>
        <p:sp>
          <p:nvSpPr>
            <p:cNvPr id="35"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a:defRPr/>
              </a:pPr>
              <a:endParaRPr sz="1350"/>
            </a:p>
          </p:txBody>
        </p:sp>
        <p:sp>
          <p:nvSpPr>
            <p:cNvPr id="36"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a:defRPr/>
              </a:pPr>
              <a:endParaRPr sz="1350"/>
            </a:p>
          </p:txBody>
        </p:sp>
        <p:sp>
          <p:nvSpPr>
            <p:cNvPr id="37"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a:defRPr/>
              </a:pPr>
              <a:endParaRPr sz="1350"/>
            </a:p>
          </p:txBody>
        </p:sp>
        <p:sp>
          <p:nvSpPr>
            <p:cNvPr id="38"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a:defRPr/>
              </a:pPr>
              <a:endParaRPr sz="1350"/>
            </a:p>
          </p:txBody>
        </p:sp>
        <p:sp>
          <p:nvSpPr>
            <p:cNvPr id="39"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a:defRPr/>
              </a:pPr>
              <a:endParaRPr sz="1350"/>
            </a:p>
          </p:txBody>
        </p:sp>
        <p:sp>
          <p:nvSpPr>
            <p:cNvPr id="40"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a:defRPr/>
              </a:pPr>
              <a:endParaRPr sz="1350"/>
            </a:p>
          </p:txBody>
        </p:sp>
        <p:sp>
          <p:nvSpPr>
            <p:cNvPr id="41"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a:defRPr/>
              </a:pPr>
              <a:endParaRPr sz="1350"/>
            </a:p>
          </p:txBody>
        </p:sp>
        <p:sp>
          <p:nvSpPr>
            <p:cNvPr id="42"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a:defRPr/>
              </a:pPr>
              <a:endParaRPr sz="1350"/>
            </a:p>
          </p:txBody>
        </p:sp>
        <p:sp>
          <p:nvSpPr>
            <p:cNvPr id="43"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a:defRPr/>
              </a:pPr>
              <a:endParaRPr sz="1350"/>
            </a:p>
          </p:txBody>
        </p:sp>
        <p:sp>
          <p:nvSpPr>
            <p:cNvPr id="44"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a:defRPr/>
              </a:pPr>
              <a:endParaRPr sz="1350"/>
            </a:p>
          </p:txBody>
        </p:sp>
        <p:sp>
          <p:nvSpPr>
            <p:cNvPr id="45"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a:defRPr/>
              </a:pPr>
              <a:endParaRPr sz="1350"/>
            </a:p>
          </p:txBody>
        </p:sp>
        <p:sp>
          <p:nvSpPr>
            <p:cNvPr id="46"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a:defRPr/>
              </a:pPr>
              <a:endParaRPr sz="1350"/>
            </a:p>
          </p:txBody>
        </p:sp>
        <p:sp>
          <p:nvSpPr>
            <p:cNvPr id="47"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a:defRPr/>
              </a:pPr>
              <a:endParaRPr sz="1350"/>
            </a:p>
          </p:txBody>
        </p:sp>
        <p:sp>
          <p:nvSpPr>
            <p:cNvPr id="48"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a:defRPr/>
              </a:pPr>
              <a:endParaRPr sz="1350"/>
            </a:p>
          </p:txBody>
        </p:sp>
        <p:sp>
          <p:nvSpPr>
            <p:cNvPr id="49"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a:defRPr/>
              </a:pPr>
              <a:endParaRPr sz="1350"/>
            </a:p>
          </p:txBody>
        </p:sp>
        <p:sp>
          <p:nvSpPr>
            <p:cNvPr id="50"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a:defRPr/>
              </a:pPr>
              <a:endParaRPr sz="1350"/>
            </a:p>
          </p:txBody>
        </p:sp>
        <p:sp>
          <p:nvSpPr>
            <p:cNvPr id="51"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a:defRPr/>
              </a:pPr>
              <a:endParaRPr sz="1350"/>
            </a:p>
          </p:txBody>
        </p:sp>
        <p:sp>
          <p:nvSpPr>
            <p:cNvPr id="52"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a:defRPr/>
              </a:pPr>
              <a:endParaRPr sz="1350"/>
            </a:p>
          </p:txBody>
        </p:sp>
        <p:sp>
          <p:nvSpPr>
            <p:cNvPr id="53"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a:defRPr/>
              </a:pPr>
              <a:endParaRPr sz="1350"/>
            </a:p>
          </p:txBody>
        </p:sp>
        <p:sp>
          <p:nvSpPr>
            <p:cNvPr id="54"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a:defRPr/>
              </a:pPr>
              <a:endParaRPr sz="1350"/>
            </a:p>
          </p:txBody>
        </p:sp>
        <p:sp>
          <p:nvSpPr>
            <p:cNvPr id="55"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a:defRPr/>
              </a:pPr>
              <a:endParaRPr sz="1350"/>
            </a:p>
          </p:txBody>
        </p:sp>
        <p:sp>
          <p:nvSpPr>
            <p:cNvPr id="56"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a:defRPr/>
              </a:pPr>
              <a:endParaRPr sz="1350"/>
            </a:p>
          </p:txBody>
        </p:sp>
        <p:sp>
          <p:nvSpPr>
            <p:cNvPr id="57"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a:defRPr/>
              </a:pPr>
              <a:endParaRPr sz="1350"/>
            </a:p>
          </p:txBody>
        </p:sp>
        <p:sp>
          <p:nvSpPr>
            <p:cNvPr id="58"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a:defRPr/>
              </a:pPr>
              <a:endParaRPr sz="1350"/>
            </a:p>
          </p:txBody>
        </p:sp>
        <p:sp>
          <p:nvSpPr>
            <p:cNvPr id="59"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a:defRPr/>
              </a:pPr>
              <a:endParaRPr sz="1350"/>
            </a:p>
          </p:txBody>
        </p:sp>
        <p:sp>
          <p:nvSpPr>
            <p:cNvPr id="60"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a:defRPr/>
              </a:pPr>
              <a:endParaRPr sz="1350"/>
            </a:p>
          </p:txBody>
        </p:sp>
        <p:sp>
          <p:nvSpPr>
            <p:cNvPr id="61"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a:defRPr/>
              </a:pPr>
              <a:endParaRPr sz="1350"/>
            </a:p>
          </p:txBody>
        </p:sp>
        <p:sp>
          <p:nvSpPr>
            <p:cNvPr id="62"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a:defRPr/>
              </a:pPr>
              <a:endParaRPr sz="1350"/>
            </a:p>
          </p:txBody>
        </p:sp>
        <p:sp>
          <p:nvSpPr>
            <p:cNvPr id="63"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a:defRPr/>
              </a:pPr>
              <a:endParaRPr sz="1350"/>
            </a:p>
          </p:txBody>
        </p:sp>
        <p:sp>
          <p:nvSpPr>
            <p:cNvPr id="64"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a:defRPr/>
              </a:pPr>
              <a:endParaRPr sz="1350"/>
            </a:p>
          </p:txBody>
        </p:sp>
        <p:sp>
          <p:nvSpPr>
            <p:cNvPr id="65"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a:defRPr/>
              </a:pPr>
              <a:endParaRPr sz="1350"/>
            </a:p>
          </p:txBody>
        </p:sp>
        <p:sp>
          <p:nvSpPr>
            <p:cNvPr id="66"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a:defRPr/>
              </a:pPr>
              <a:endParaRPr sz="1350"/>
            </a:p>
          </p:txBody>
        </p:sp>
        <p:sp>
          <p:nvSpPr>
            <p:cNvPr id="67"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a:defRPr/>
              </a:pPr>
              <a:endParaRPr sz="1350"/>
            </a:p>
          </p:txBody>
        </p:sp>
        <p:sp>
          <p:nvSpPr>
            <p:cNvPr id="68"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a:defRPr/>
              </a:pPr>
              <a:endParaRPr sz="1350"/>
            </a:p>
          </p:txBody>
        </p:sp>
        <p:sp>
          <p:nvSpPr>
            <p:cNvPr id="69"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a:defRPr/>
              </a:pPr>
              <a:endParaRPr sz="1350"/>
            </a:p>
          </p:txBody>
        </p:sp>
        <p:sp>
          <p:nvSpPr>
            <p:cNvPr id="70"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a:defRPr/>
              </a:pPr>
              <a:endParaRPr sz="1350"/>
            </a:p>
          </p:txBody>
        </p:sp>
        <p:sp>
          <p:nvSpPr>
            <p:cNvPr id="71"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a:defRPr/>
              </a:pPr>
              <a:endParaRPr sz="1350"/>
            </a:p>
          </p:txBody>
        </p:sp>
        <p:sp>
          <p:nvSpPr>
            <p:cNvPr id="72"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a:defRPr/>
              </a:pPr>
              <a:endParaRPr sz="1350"/>
            </a:p>
          </p:txBody>
        </p:sp>
        <p:sp>
          <p:nvSpPr>
            <p:cNvPr id="73"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a:defRPr/>
              </a:pPr>
              <a:endParaRPr sz="1350"/>
            </a:p>
          </p:txBody>
        </p:sp>
        <p:sp>
          <p:nvSpPr>
            <p:cNvPr id="74"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a:defRPr/>
              </a:pPr>
              <a:endParaRPr sz="1350"/>
            </a:p>
          </p:txBody>
        </p:sp>
        <p:sp>
          <p:nvSpPr>
            <p:cNvPr id="75"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a:defRPr/>
              </a:pPr>
              <a:endParaRPr sz="1350"/>
            </a:p>
          </p:txBody>
        </p:sp>
        <p:sp>
          <p:nvSpPr>
            <p:cNvPr id="76"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a:defRPr/>
              </a:pPr>
              <a:endParaRPr sz="1350"/>
            </a:p>
          </p:txBody>
        </p:sp>
        <p:sp>
          <p:nvSpPr>
            <p:cNvPr id="77"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a:defRPr/>
              </a:pPr>
              <a:endParaRPr sz="1350"/>
            </a:p>
          </p:txBody>
        </p:sp>
        <p:sp>
          <p:nvSpPr>
            <p:cNvPr id="78"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a:defRPr/>
              </a:pPr>
              <a:endParaRPr sz="1350"/>
            </a:p>
          </p:txBody>
        </p:sp>
        <p:sp>
          <p:nvSpPr>
            <p:cNvPr id="79"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a:defRPr/>
              </a:pPr>
              <a:endParaRPr sz="1350"/>
            </a:p>
          </p:txBody>
        </p:sp>
        <p:sp>
          <p:nvSpPr>
            <p:cNvPr id="80"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a:defRPr/>
              </a:pPr>
              <a:endParaRPr sz="1350"/>
            </a:p>
          </p:txBody>
        </p:sp>
        <p:sp>
          <p:nvSpPr>
            <p:cNvPr id="81"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a:defRPr/>
              </a:pPr>
              <a:endParaRPr sz="1350"/>
            </a:p>
          </p:txBody>
        </p:sp>
        <p:sp>
          <p:nvSpPr>
            <p:cNvPr id="82"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a:defRPr/>
              </a:pPr>
              <a:endParaRPr sz="1350"/>
            </a:p>
          </p:txBody>
        </p:sp>
        <p:sp>
          <p:nvSpPr>
            <p:cNvPr id="83"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a:defRPr/>
              </a:pPr>
              <a:endParaRPr sz="1350"/>
            </a:p>
          </p:txBody>
        </p:sp>
        <p:sp>
          <p:nvSpPr>
            <p:cNvPr id="84"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a:defRPr/>
              </a:pPr>
              <a:endParaRPr sz="1350"/>
            </a:p>
          </p:txBody>
        </p:sp>
        <p:sp>
          <p:nvSpPr>
            <p:cNvPr id="85"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a:defRPr/>
              </a:pPr>
              <a:endParaRPr sz="1350"/>
            </a:p>
          </p:txBody>
        </p:sp>
        <p:sp>
          <p:nvSpPr>
            <p:cNvPr id="86"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a:defRPr/>
              </a:pPr>
              <a:endParaRPr sz="1350"/>
            </a:p>
          </p:txBody>
        </p:sp>
        <p:sp>
          <p:nvSpPr>
            <p:cNvPr id="87"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a:defRPr/>
              </a:pPr>
              <a:endParaRPr sz="1350"/>
            </a:p>
          </p:txBody>
        </p:sp>
        <p:sp>
          <p:nvSpPr>
            <p:cNvPr id="88"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a:defRPr/>
              </a:pPr>
              <a:endParaRPr sz="1350"/>
            </a:p>
          </p:txBody>
        </p:sp>
        <p:sp>
          <p:nvSpPr>
            <p:cNvPr id="89"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a:defRPr/>
              </a:pPr>
              <a:endParaRPr sz="1350"/>
            </a:p>
          </p:txBody>
        </p:sp>
        <p:sp>
          <p:nvSpPr>
            <p:cNvPr id="90"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a:defRPr/>
              </a:pPr>
              <a:endParaRPr sz="1350"/>
            </a:p>
          </p:txBody>
        </p:sp>
        <p:sp>
          <p:nvSpPr>
            <p:cNvPr id="91"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a:defRPr/>
              </a:pPr>
              <a:endParaRPr sz="1350"/>
            </a:p>
          </p:txBody>
        </p:sp>
        <p:sp>
          <p:nvSpPr>
            <p:cNvPr id="92"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a:defRPr/>
              </a:pPr>
              <a:endParaRPr sz="1350"/>
            </a:p>
          </p:txBody>
        </p:sp>
        <p:sp>
          <p:nvSpPr>
            <p:cNvPr id="93"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a:defRPr/>
              </a:pPr>
              <a:endParaRPr sz="1350"/>
            </a:p>
          </p:txBody>
        </p:sp>
        <p:sp>
          <p:nvSpPr>
            <p:cNvPr id="94"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a:defRPr/>
              </a:pPr>
              <a:endParaRPr sz="1350"/>
            </a:p>
          </p:txBody>
        </p:sp>
        <p:sp>
          <p:nvSpPr>
            <p:cNvPr id="95"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a:defRPr/>
              </a:pPr>
              <a:endParaRPr sz="1350"/>
            </a:p>
          </p:txBody>
        </p:sp>
        <p:sp>
          <p:nvSpPr>
            <p:cNvPr id="96"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a:defRPr/>
              </a:pPr>
              <a:endParaRPr sz="1350"/>
            </a:p>
          </p:txBody>
        </p:sp>
        <p:sp>
          <p:nvSpPr>
            <p:cNvPr id="97"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a:defRPr/>
              </a:pPr>
              <a:endParaRPr sz="1350"/>
            </a:p>
          </p:txBody>
        </p:sp>
        <p:sp>
          <p:nvSpPr>
            <p:cNvPr id="98"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a:defRPr/>
              </a:pPr>
              <a:endParaRPr sz="1350"/>
            </a:p>
          </p:txBody>
        </p:sp>
        <p:sp>
          <p:nvSpPr>
            <p:cNvPr id="99"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a:defRPr/>
              </a:pPr>
              <a:endParaRPr sz="1350"/>
            </a:p>
          </p:txBody>
        </p:sp>
        <p:sp>
          <p:nvSpPr>
            <p:cNvPr id="100"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a:defRPr/>
              </a:pPr>
              <a:endParaRPr sz="1350"/>
            </a:p>
          </p:txBody>
        </p:sp>
        <p:sp>
          <p:nvSpPr>
            <p:cNvPr id="101"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a:defRPr/>
              </a:pPr>
              <a:endParaRPr sz="1350"/>
            </a:p>
          </p:txBody>
        </p:sp>
        <p:sp>
          <p:nvSpPr>
            <p:cNvPr id="102"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a:defRPr/>
              </a:pPr>
              <a:endParaRPr sz="1350"/>
            </a:p>
          </p:txBody>
        </p:sp>
        <p:sp>
          <p:nvSpPr>
            <p:cNvPr id="103"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a:defRPr/>
              </a:pPr>
              <a:endParaRPr sz="1350"/>
            </a:p>
          </p:txBody>
        </p:sp>
        <p:sp>
          <p:nvSpPr>
            <p:cNvPr id="104"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a:defRPr/>
              </a:pPr>
              <a:endParaRPr sz="1350"/>
            </a:p>
          </p:txBody>
        </p:sp>
        <p:sp>
          <p:nvSpPr>
            <p:cNvPr id="105"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a:defRPr/>
              </a:pPr>
              <a:endParaRPr sz="1350"/>
            </a:p>
          </p:txBody>
        </p:sp>
        <p:sp>
          <p:nvSpPr>
            <p:cNvPr id="106"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a:defRPr/>
              </a:pPr>
              <a:endParaRPr sz="1350"/>
            </a:p>
          </p:txBody>
        </p:sp>
        <p:sp>
          <p:nvSpPr>
            <p:cNvPr id="107"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a:defRPr/>
              </a:pPr>
              <a:endParaRPr sz="1350"/>
            </a:p>
          </p:txBody>
        </p:sp>
        <p:sp>
          <p:nvSpPr>
            <p:cNvPr id="108"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a:defRPr/>
              </a:pPr>
              <a:endParaRPr sz="1350"/>
            </a:p>
          </p:txBody>
        </p:sp>
        <p:sp>
          <p:nvSpPr>
            <p:cNvPr id="109"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a:defRPr/>
              </a:pPr>
              <a:endParaRPr sz="1350"/>
            </a:p>
          </p:txBody>
        </p:sp>
        <p:sp>
          <p:nvSpPr>
            <p:cNvPr id="110"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a:defRPr/>
              </a:pPr>
              <a:endParaRPr sz="1350"/>
            </a:p>
          </p:txBody>
        </p:sp>
        <p:sp>
          <p:nvSpPr>
            <p:cNvPr id="111"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a:defRPr/>
              </a:pPr>
              <a:endParaRPr sz="1350"/>
            </a:p>
          </p:txBody>
        </p:sp>
        <p:sp>
          <p:nvSpPr>
            <p:cNvPr id="112"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a:defRPr/>
              </a:pPr>
              <a:endParaRPr sz="1350"/>
            </a:p>
          </p:txBody>
        </p:sp>
        <p:sp>
          <p:nvSpPr>
            <p:cNvPr id="113"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a:defRPr/>
              </a:pPr>
              <a:endParaRPr sz="1350"/>
            </a:p>
          </p:txBody>
        </p:sp>
        <p:sp>
          <p:nvSpPr>
            <p:cNvPr id="114"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a:defRPr/>
              </a:pPr>
              <a:endParaRPr sz="1350"/>
            </a:p>
          </p:txBody>
        </p:sp>
        <p:sp>
          <p:nvSpPr>
            <p:cNvPr id="115"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a:defRPr/>
              </a:pPr>
              <a:endParaRPr sz="1350"/>
            </a:p>
          </p:txBody>
        </p:sp>
        <p:sp>
          <p:nvSpPr>
            <p:cNvPr id="116"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a:defRPr/>
              </a:pPr>
              <a:endParaRPr sz="1350"/>
            </a:p>
          </p:txBody>
        </p:sp>
        <p:sp>
          <p:nvSpPr>
            <p:cNvPr id="117"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a:defRPr/>
              </a:pPr>
              <a:endParaRPr sz="1350"/>
            </a:p>
          </p:txBody>
        </p:sp>
        <p:sp>
          <p:nvSpPr>
            <p:cNvPr id="118"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a:defRPr/>
              </a:pPr>
              <a:endParaRPr sz="1350"/>
            </a:p>
          </p:txBody>
        </p:sp>
        <p:sp>
          <p:nvSpPr>
            <p:cNvPr id="119"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a:defRPr/>
              </a:pPr>
              <a:endParaRPr sz="1350"/>
            </a:p>
          </p:txBody>
        </p:sp>
        <p:sp>
          <p:nvSpPr>
            <p:cNvPr id="120"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a:defRPr/>
              </a:pPr>
              <a:endParaRPr sz="1350"/>
            </a:p>
          </p:txBody>
        </p:sp>
        <p:sp>
          <p:nvSpPr>
            <p:cNvPr id="121"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a:defRPr/>
              </a:pPr>
              <a:endParaRPr sz="1350"/>
            </a:p>
          </p:txBody>
        </p:sp>
        <p:sp>
          <p:nvSpPr>
            <p:cNvPr id="122"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a:defRPr/>
              </a:pPr>
              <a:endParaRPr sz="1350"/>
            </a:p>
          </p:txBody>
        </p:sp>
        <p:sp>
          <p:nvSpPr>
            <p:cNvPr id="123"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a:defRPr/>
              </a:pPr>
              <a:endParaRPr sz="1350"/>
            </a:p>
          </p:txBody>
        </p:sp>
        <p:sp>
          <p:nvSpPr>
            <p:cNvPr id="124"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a:defRPr/>
              </a:pPr>
              <a:endParaRPr sz="1350"/>
            </a:p>
          </p:txBody>
        </p:sp>
        <p:sp>
          <p:nvSpPr>
            <p:cNvPr id="125"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a:defRPr/>
              </a:pPr>
              <a:endParaRPr sz="1350"/>
            </a:p>
          </p:txBody>
        </p:sp>
        <p:sp>
          <p:nvSpPr>
            <p:cNvPr id="126"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a:defRPr/>
              </a:pPr>
              <a:endParaRPr sz="1350"/>
            </a:p>
          </p:txBody>
        </p:sp>
        <p:sp>
          <p:nvSpPr>
            <p:cNvPr id="127"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a:defRPr/>
              </a:pPr>
              <a:endParaRPr sz="1350"/>
            </a:p>
          </p:txBody>
        </p:sp>
      </p:grpSp>
      <p:sp>
        <p:nvSpPr>
          <p:cNvPr id="2" name="Title 1"/>
          <p:cNvSpPr>
            <a:spLocks noGrp="1"/>
          </p:cNvSpPr>
          <p:nvPr>
            <p:ph type="ctrTitle"/>
          </p:nvPr>
        </p:nvSpPr>
        <p:spPr>
          <a:xfrm>
            <a:off x="1522810" y="1905000"/>
            <a:ext cx="9146383" cy="2667000"/>
          </a:xfrm>
        </p:spPr>
        <p:txBody>
          <a:bodyPr>
            <a:noAutofit/>
          </a:bodyPr>
          <a:lstStyle>
            <a:lvl1pPr>
              <a:defRPr sz="4050"/>
            </a:lvl1pPr>
          </a:lstStyle>
          <a:p>
            <a:r>
              <a:rPr lang="en-US" smtClean="0"/>
              <a:t>Click to edit Master title style</a:t>
            </a:r>
            <a:endParaRPr/>
          </a:p>
        </p:txBody>
      </p:sp>
      <p:sp>
        <p:nvSpPr>
          <p:cNvPr id="3" name="Subtitle 2"/>
          <p:cNvSpPr>
            <a:spLocks noGrp="1"/>
          </p:cNvSpPr>
          <p:nvPr>
            <p:ph type="subTitle" idx="1"/>
          </p:nvPr>
        </p:nvSpPr>
        <p:spPr>
          <a:xfrm>
            <a:off x="1522811" y="5105400"/>
            <a:ext cx="9146381" cy="1066800"/>
          </a:xfrm>
        </p:spPr>
        <p:txBody>
          <a:bodyPr/>
          <a:lstStyle>
            <a:lvl1pPr marL="0" indent="0" algn="l">
              <a:spcBef>
                <a:spcPts val="0"/>
              </a:spcBef>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a:p>
        </p:txBody>
      </p:sp>
    </p:spTree>
    <p:extLst>
      <p:ext uri="{BB962C8B-B14F-4D97-AF65-F5344CB8AC3E}">
        <p14:creationId xmlns:p14="http://schemas.microsoft.com/office/powerpoint/2010/main" xmlns="" val="2329947292"/>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a:off x="1521884" y="1514475"/>
            <a:ext cx="10572749" cy="63500"/>
            <a:chOff x="1522413" y="1514475"/>
            <a:chExt cx="10569575" cy="64008"/>
          </a:xfrm>
        </p:grpSpPr>
        <p:sp>
          <p:nvSpPr>
            <p:cNvPr id="5" name="Freeform 4"/>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5"/>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6"/>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1467612">
              <a:defRPr/>
            </a:lvl6pPr>
            <a:lvl7pPr marL="1467612">
              <a:defRPr/>
            </a:lvl7pPr>
            <a:lvl8pPr marL="1467612">
              <a:defRPr/>
            </a:lvl8pPr>
            <a:lvl9pPr marL="1467612">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033470537"/>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rot="5400000">
            <a:off x="6867791" y="3472657"/>
            <a:ext cx="6491287" cy="63500"/>
            <a:chOff x="1522413" y="1514475"/>
            <a:chExt cx="10569575" cy="64008"/>
          </a:xfrm>
        </p:grpSpPr>
        <p:sp>
          <p:nvSpPr>
            <p:cNvPr id="5" name="Freeform 10"/>
            <p:cNvSpPr>
              <a:spLocks/>
            </p:cNvSpPr>
            <p:nvPr/>
          </p:nvSpPr>
          <p:spPr bwMode="invGray">
            <a:xfrm>
              <a:off x="12027367" y="1527277"/>
              <a:ext cx="64621" cy="6401"/>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11"/>
            <p:cNvSpPr>
              <a:spLocks/>
            </p:cNvSpPr>
            <p:nvPr/>
          </p:nvSpPr>
          <p:spPr bwMode="invGray">
            <a:xfrm>
              <a:off x="12022197" y="1533678"/>
              <a:ext cx="18093"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12"/>
            <p:cNvSpPr>
              <a:spLocks/>
            </p:cNvSpPr>
            <p:nvPr/>
          </p:nvSpPr>
          <p:spPr bwMode="invGray">
            <a:xfrm>
              <a:off x="12040290" y="1533678"/>
              <a:ext cx="41358" cy="6400"/>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0916" y="1527277"/>
              <a:ext cx="43942" cy="4267"/>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10236" y="1533677"/>
              <a:ext cx="41358" cy="2133"/>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4102" y="1537945"/>
              <a:ext cx="77546" cy="4267"/>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5483" y="1523009"/>
              <a:ext cx="38772" cy="4267"/>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220" y="1523009"/>
              <a:ext cx="93056" cy="6401"/>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616" y="1525143"/>
              <a:ext cx="33604" cy="4267"/>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2011" y="1529410"/>
              <a:ext cx="28433" cy="4267"/>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1333" y="1533679"/>
              <a:ext cx="36188"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445" y="1533679"/>
              <a:ext cx="5170"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1255" y="1537945"/>
              <a:ext cx="72377" cy="8534"/>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3709" y="1535811"/>
              <a:ext cx="46528" cy="4267"/>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5615" y="1540079"/>
              <a:ext cx="18095" cy="2134"/>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1955" y="1531543"/>
              <a:ext cx="85302" cy="4267"/>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710" y="1533679"/>
              <a:ext cx="5170"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243" y="1533679"/>
              <a:ext cx="5170"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333" y="1535811"/>
              <a:ext cx="43944" cy="2134"/>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9580" y="1531544"/>
              <a:ext cx="31019" cy="2134"/>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8957" y="1531544"/>
              <a:ext cx="517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276" y="1533677"/>
              <a:ext cx="28433" cy="2133"/>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8168" y="1535811"/>
              <a:ext cx="188695" cy="23470"/>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7411" y="1529410"/>
              <a:ext cx="93056" cy="4267"/>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0468" y="1531544"/>
              <a:ext cx="136998" cy="12802"/>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6086" y="1552880"/>
              <a:ext cx="7754" cy="0"/>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3710" y="1544346"/>
              <a:ext cx="118904" cy="10669"/>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333" y="1544345"/>
              <a:ext cx="69793" cy="4267"/>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3469" y="1529412"/>
              <a:ext cx="38774" cy="6400"/>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5922" y="1531544"/>
              <a:ext cx="23265" cy="2134"/>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8460" y="1567815"/>
              <a:ext cx="20679" cy="2133"/>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6139" y="1565681"/>
              <a:ext cx="10340"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51359" y="1520876"/>
              <a:ext cx="62037" cy="8534"/>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7429" y="1546480"/>
              <a:ext cx="28434" cy="4267"/>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7977" y="1565681"/>
              <a:ext cx="38772" cy="2134"/>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10073" y="1567816"/>
              <a:ext cx="36188" cy="4267"/>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5025" y="1531543"/>
              <a:ext cx="62037" cy="4267"/>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7914" y="1527277"/>
              <a:ext cx="18093" cy="2134"/>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5234" y="1527276"/>
              <a:ext cx="69791" cy="4267"/>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214" y="1561414"/>
              <a:ext cx="7754" cy="2134"/>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2806" y="1523009"/>
              <a:ext cx="33604" cy="2134"/>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2473" y="1531544"/>
              <a:ext cx="18093" cy="2134"/>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7773" y="1544345"/>
              <a:ext cx="7755" cy="4267"/>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537" y="1555014"/>
              <a:ext cx="5170" cy="2133"/>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7644" y="1531544"/>
              <a:ext cx="23263"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5736" y="1531544"/>
              <a:ext cx="20679" cy="2134"/>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624" y="1531544"/>
              <a:ext cx="31019" cy="0"/>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1783" y="1555013"/>
              <a:ext cx="20679" cy="2133"/>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7440" y="1567816"/>
              <a:ext cx="2584" cy="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233" y="1559282"/>
              <a:ext cx="67207" cy="14935"/>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1185" y="1514474"/>
              <a:ext cx="9564057"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995" y="1559281"/>
              <a:ext cx="10340" cy="4267"/>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3337" y="1567816"/>
              <a:ext cx="5170" cy="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2541" y="1569949"/>
              <a:ext cx="25849" cy="2134"/>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7566" y="1531544"/>
              <a:ext cx="38772" cy="2134"/>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29449" y="1555014"/>
              <a:ext cx="43942" cy="2133"/>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527" y="1542213"/>
              <a:ext cx="59453" cy="6400"/>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7149" y="1544345"/>
              <a:ext cx="28433" cy="2134"/>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059" y="1527277"/>
              <a:ext cx="103395" cy="10669"/>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39943" y="1550747"/>
              <a:ext cx="25849" cy="4267"/>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0906" y="1550747"/>
              <a:ext cx="59453" cy="2133"/>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360" y="1550748"/>
              <a:ext cx="36188" cy="0"/>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227" y="1555015"/>
              <a:ext cx="46528"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250" y="1548612"/>
              <a:ext cx="62037" cy="4267"/>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4192" y="1559281"/>
              <a:ext cx="23265" cy="6400"/>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2911" y="1565681"/>
              <a:ext cx="116320" cy="2134"/>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0842" y="1546480"/>
              <a:ext cx="12925" cy="8534"/>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360" y="1567816"/>
              <a:ext cx="98225" cy="8534"/>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5641" y="1567816"/>
              <a:ext cx="18095" cy="2133"/>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7034" y="1516609"/>
              <a:ext cx="38774" cy="4267"/>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20876"/>
              <a:ext cx="31019" cy="64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50816" y="1576350"/>
              <a:ext cx="33603" cy="213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273" y="1567816"/>
              <a:ext cx="15509" cy="6400"/>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8351" y="1572082"/>
              <a:ext cx="62037" cy="4267"/>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Vertical Title 1"/>
          <p:cNvSpPr>
            <a:spLocks noGrp="1"/>
          </p:cNvSpPr>
          <p:nvPr>
            <p:ph type="title" orient="vert"/>
          </p:nvPr>
        </p:nvSpPr>
        <p:spPr>
          <a:xfrm>
            <a:off x="10364311" y="274642"/>
            <a:ext cx="1371957" cy="5901747"/>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08173" y="277816"/>
            <a:ext cx="9146383" cy="5898573"/>
          </a:xfrm>
        </p:spPr>
        <p:txBody>
          <a:bodyPr vert="eaVert"/>
          <a:lstStyle>
            <a:lvl5pPr>
              <a:defRPr/>
            </a:lvl5pPr>
            <a:lvl6pPr marL="946404" indent="0">
              <a:buNone/>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606169520"/>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6233" y="304801"/>
            <a:ext cx="10668000" cy="12160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55651" y="1752600"/>
            <a:ext cx="52324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1251" y="1752600"/>
            <a:ext cx="52324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12800" y="6245225"/>
            <a:ext cx="2641600" cy="476250"/>
          </a:xfrm>
        </p:spPr>
        <p:txBody>
          <a:bodyPr/>
          <a:lstStyle>
            <a:lvl1pPr>
              <a:defRPr/>
            </a:lvl1pPr>
          </a:lstStyle>
          <a:p>
            <a:fld id="{1D8BD707-D9CF-40AE-B4C6-C98DA3205C09}" type="datetimeFigureOut">
              <a:rPr lang="en-US" smtClean="0"/>
              <a:pPr/>
              <a:t>2/12/2024</a:t>
            </a:fld>
            <a:endParaRPr lang="en-US"/>
          </a:p>
        </p:txBody>
      </p:sp>
      <p:sp>
        <p:nvSpPr>
          <p:cNvPr id="6" name="Footer Placeholder 5"/>
          <p:cNvSpPr>
            <a:spLocks noGrp="1"/>
          </p:cNvSpPr>
          <p:nvPr>
            <p:ph type="ftr" sz="quarter" idx="11"/>
          </p:nvPr>
        </p:nvSpPr>
        <p:spPr>
          <a:xfrm>
            <a:off x="4165600" y="6245225"/>
            <a:ext cx="38608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8737600" y="6245225"/>
            <a:ext cx="2641600" cy="476250"/>
          </a:xfrm>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42340095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a:off x="1521884" y="1514475"/>
            <a:ext cx="10572749" cy="63500"/>
            <a:chOff x="1522413" y="1514475"/>
            <a:chExt cx="10569575" cy="64008"/>
          </a:xfrm>
        </p:grpSpPr>
        <p:sp>
          <p:nvSpPr>
            <p:cNvPr id="5"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p>
            <a:r>
              <a:rPr lang="en-US" smtClean="0"/>
              <a:t>Click to edit Master title style</a:t>
            </a:r>
            <a:endParaRPr/>
          </a:p>
        </p:txBody>
      </p:sp>
      <p:sp>
        <p:nvSpPr>
          <p:cNvPr id="3" name="Content Placeholder 2"/>
          <p:cNvSpPr>
            <a:spLocks noGrp="1"/>
          </p:cNvSpPr>
          <p:nvPr>
            <p:ph idx="1"/>
          </p:nvPr>
        </p:nvSpPr>
        <p:spPr/>
        <p:txBody>
          <a:bodyPr/>
          <a:lstStyle>
            <a:lvl2pPr marL="411480">
              <a:defRPr/>
            </a:lvl2pPr>
            <a:lvl3pPr marL="582930">
              <a:defRPr/>
            </a:lvl3pPr>
            <a:lvl4pPr marL="754380">
              <a:defRPr/>
            </a:lvl4pPr>
            <a:lvl5pPr marL="925830">
              <a:defRPr/>
            </a:lvl5pPr>
            <a:lvl6pPr marL="1097280">
              <a:defRPr baseline="0"/>
            </a:lvl6pPr>
            <a:lvl7pPr marL="1268730">
              <a:defRPr baseline="0"/>
            </a:lvl7pPr>
            <a:lvl8pPr marL="1440180">
              <a:defRPr baseline="0"/>
            </a:lvl8pPr>
            <a:lvl9pPr marL="1611630">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3615698426"/>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line" descr="Line graphic"/>
          <p:cNvGrpSpPr/>
          <p:nvPr/>
        </p:nvGrpSpPr>
        <p:grpSpPr bwMode="invGray">
          <a:xfrm>
            <a:off x="1585309" y="4724400"/>
            <a:ext cx="8634184" cy="64008"/>
            <a:chOff x="-4110038" y="2703513"/>
            <a:chExt cx="17394239" cy="160336"/>
          </a:xfrm>
          <a:solidFill>
            <a:schemeClr val="accent1"/>
          </a:solidFill>
        </p:grpSpPr>
        <p:sp>
          <p:nvSpPr>
            <p:cNvPr id="5"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a:defRPr/>
              </a:pPr>
              <a:endParaRPr sz="1350"/>
            </a:p>
          </p:txBody>
        </p:sp>
        <p:sp>
          <p:nvSpPr>
            <p:cNvPr id="6"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a:defRPr/>
              </a:pPr>
              <a:endParaRPr sz="1350"/>
            </a:p>
          </p:txBody>
        </p:sp>
        <p:sp>
          <p:nvSpPr>
            <p:cNvPr id="7"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a:defRPr/>
              </a:pPr>
              <a:endParaRPr sz="1350"/>
            </a:p>
          </p:txBody>
        </p:sp>
        <p:sp>
          <p:nvSpPr>
            <p:cNvPr id="8"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a:defRPr/>
              </a:pPr>
              <a:endParaRPr sz="1350"/>
            </a:p>
          </p:txBody>
        </p:sp>
        <p:sp>
          <p:nvSpPr>
            <p:cNvPr id="9"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a:defRPr/>
              </a:pPr>
              <a:endParaRPr sz="1350"/>
            </a:p>
          </p:txBody>
        </p:sp>
        <p:sp>
          <p:nvSpPr>
            <p:cNvPr id="10"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a:defRPr/>
              </a:pPr>
              <a:endParaRPr sz="1350"/>
            </a:p>
          </p:txBody>
        </p:sp>
        <p:sp>
          <p:nvSpPr>
            <p:cNvPr id="11"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a:defRPr/>
              </a:pPr>
              <a:endParaRPr sz="1350"/>
            </a:p>
          </p:txBody>
        </p:sp>
        <p:sp>
          <p:nvSpPr>
            <p:cNvPr id="12"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a:defRPr/>
              </a:pPr>
              <a:endParaRPr sz="1350"/>
            </a:p>
          </p:txBody>
        </p:sp>
        <p:sp>
          <p:nvSpPr>
            <p:cNvPr id="13"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a:defRPr/>
              </a:pPr>
              <a:endParaRPr sz="1350"/>
            </a:p>
          </p:txBody>
        </p:sp>
        <p:sp>
          <p:nvSpPr>
            <p:cNvPr id="14"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a:defRPr/>
              </a:pPr>
              <a:endParaRPr sz="1350"/>
            </a:p>
          </p:txBody>
        </p:sp>
        <p:sp>
          <p:nvSpPr>
            <p:cNvPr id="15"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a:defRPr/>
              </a:pPr>
              <a:endParaRPr sz="1350"/>
            </a:p>
          </p:txBody>
        </p:sp>
        <p:sp>
          <p:nvSpPr>
            <p:cNvPr id="16"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a:defRPr/>
              </a:pPr>
              <a:endParaRPr sz="1350"/>
            </a:p>
          </p:txBody>
        </p:sp>
        <p:sp>
          <p:nvSpPr>
            <p:cNvPr id="17"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a:defRPr/>
              </a:pPr>
              <a:endParaRPr sz="1350"/>
            </a:p>
          </p:txBody>
        </p:sp>
        <p:sp>
          <p:nvSpPr>
            <p:cNvPr id="18"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a:defRPr/>
              </a:pPr>
              <a:endParaRPr sz="1350"/>
            </a:p>
          </p:txBody>
        </p:sp>
        <p:sp>
          <p:nvSpPr>
            <p:cNvPr id="19"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a:defRPr/>
              </a:pPr>
              <a:endParaRPr sz="1350"/>
            </a:p>
          </p:txBody>
        </p:sp>
        <p:sp>
          <p:nvSpPr>
            <p:cNvPr id="20"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a:defRPr/>
              </a:pPr>
              <a:endParaRPr sz="1350"/>
            </a:p>
          </p:txBody>
        </p:sp>
        <p:sp>
          <p:nvSpPr>
            <p:cNvPr id="21"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a:defRPr/>
              </a:pPr>
              <a:endParaRPr sz="1350"/>
            </a:p>
          </p:txBody>
        </p:sp>
        <p:sp>
          <p:nvSpPr>
            <p:cNvPr id="22"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a:defRPr/>
              </a:pPr>
              <a:endParaRPr sz="1350"/>
            </a:p>
          </p:txBody>
        </p:sp>
        <p:sp>
          <p:nvSpPr>
            <p:cNvPr id="23"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a:defRPr/>
              </a:pPr>
              <a:endParaRPr sz="1350"/>
            </a:p>
          </p:txBody>
        </p:sp>
        <p:sp>
          <p:nvSpPr>
            <p:cNvPr id="24"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a:defRPr/>
              </a:pPr>
              <a:endParaRPr sz="1350"/>
            </a:p>
          </p:txBody>
        </p:sp>
        <p:sp>
          <p:nvSpPr>
            <p:cNvPr id="25"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a:defRPr/>
              </a:pPr>
              <a:endParaRPr sz="1350"/>
            </a:p>
          </p:txBody>
        </p:sp>
        <p:sp>
          <p:nvSpPr>
            <p:cNvPr id="26"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a:defRPr/>
              </a:pPr>
              <a:endParaRPr sz="1350"/>
            </a:p>
          </p:txBody>
        </p:sp>
        <p:sp>
          <p:nvSpPr>
            <p:cNvPr id="27"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a:defRPr/>
              </a:pPr>
              <a:endParaRPr sz="1350"/>
            </a:p>
          </p:txBody>
        </p:sp>
        <p:sp>
          <p:nvSpPr>
            <p:cNvPr id="28"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a:defRPr/>
              </a:pPr>
              <a:endParaRPr sz="1350"/>
            </a:p>
          </p:txBody>
        </p:sp>
        <p:sp>
          <p:nvSpPr>
            <p:cNvPr id="29"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a:defRPr/>
              </a:pPr>
              <a:endParaRPr sz="1350"/>
            </a:p>
          </p:txBody>
        </p:sp>
        <p:sp>
          <p:nvSpPr>
            <p:cNvPr id="30"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a:defRPr/>
              </a:pPr>
              <a:endParaRPr sz="1350"/>
            </a:p>
          </p:txBody>
        </p:sp>
        <p:sp>
          <p:nvSpPr>
            <p:cNvPr id="31"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a:defRPr/>
              </a:pPr>
              <a:endParaRPr sz="1350"/>
            </a:p>
          </p:txBody>
        </p:sp>
        <p:sp>
          <p:nvSpPr>
            <p:cNvPr id="32"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a:defRPr/>
              </a:pPr>
              <a:endParaRPr sz="1350"/>
            </a:p>
          </p:txBody>
        </p:sp>
        <p:sp>
          <p:nvSpPr>
            <p:cNvPr id="33"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a:defRPr/>
              </a:pPr>
              <a:endParaRPr sz="1350"/>
            </a:p>
          </p:txBody>
        </p:sp>
        <p:sp>
          <p:nvSpPr>
            <p:cNvPr id="34"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a:defRPr/>
              </a:pPr>
              <a:endParaRPr sz="1350"/>
            </a:p>
          </p:txBody>
        </p:sp>
        <p:sp>
          <p:nvSpPr>
            <p:cNvPr id="35"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a:defRPr/>
              </a:pPr>
              <a:endParaRPr sz="1350"/>
            </a:p>
          </p:txBody>
        </p:sp>
        <p:sp>
          <p:nvSpPr>
            <p:cNvPr id="36"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a:defRPr/>
              </a:pPr>
              <a:endParaRPr sz="1350"/>
            </a:p>
          </p:txBody>
        </p:sp>
        <p:sp>
          <p:nvSpPr>
            <p:cNvPr id="37"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a:defRPr/>
              </a:pPr>
              <a:endParaRPr sz="1350"/>
            </a:p>
          </p:txBody>
        </p:sp>
        <p:sp>
          <p:nvSpPr>
            <p:cNvPr id="38"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a:defRPr/>
              </a:pPr>
              <a:endParaRPr sz="1350"/>
            </a:p>
          </p:txBody>
        </p:sp>
        <p:sp>
          <p:nvSpPr>
            <p:cNvPr id="39"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a:defRPr/>
              </a:pPr>
              <a:endParaRPr sz="1350"/>
            </a:p>
          </p:txBody>
        </p:sp>
        <p:sp>
          <p:nvSpPr>
            <p:cNvPr id="40"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a:defRPr/>
              </a:pPr>
              <a:endParaRPr sz="1350"/>
            </a:p>
          </p:txBody>
        </p:sp>
        <p:sp>
          <p:nvSpPr>
            <p:cNvPr id="41"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a:defRPr/>
              </a:pPr>
              <a:endParaRPr sz="1350"/>
            </a:p>
          </p:txBody>
        </p:sp>
        <p:sp>
          <p:nvSpPr>
            <p:cNvPr id="42"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a:defRPr/>
              </a:pPr>
              <a:endParaRPr sz="1350"/>
            </a:p>
          </p:txBody>
        </p:sp>
        <p:sp>
          <p:nvSpPr>
            <p:cNvPr id="43"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a:defRPr/>
              </a:pPr>
              <a:endParaRPr sz="1350"/>
            </a:p>
          </p:txBody>
        </p:sp>
        <p:sp>
          <p:nvSpPr>
            <p:cNvPr id="44"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a:defRPr/>
              </a:pPr>
              <a:endParaRPr sz="1350"/>
            </a:p>
          </p:txBody>
        </p:sp>
        <p:sp>
          <p:nvSpPr>
            <p:cNvPr id="45"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a:defRPr/>
              </a:pPr>
              <a:endParaRPr sz="1350"/>
            </a:p>
          </p:txBody>
        </p:sp>
        <p:sp>
          <p:nvSpPr>
            <p:cNvPr id="46"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a:defRPr/>
              </a:pPr>
              <a:endParaRPr sz="1350"/>
            </a:p>
          </p:txBody>
        </p:sp>
        <p:sp>
          <p:nvSpPr>
            <p:cNvPr id="47"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a:defRPr/>
              </a:pPr>
              <a:endParaRPr sz="1350"/>
            </a:p>
          </p:txBody>
        </p:sp>
        <p:sp>
          <p:nvSpPr>
            <p:cNvPr id="48"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a:defRPr/>
              </a:pPr>
              <a:endParaRPr sz="1350"/>
            </a:p>
          </p:txBody>
        </p:sp>
        <p:sp>
          <p:nvSpPr>
            <p:cNvPr id="49"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a:defRPr/>
              </a:pPr>
              <a:endParaRPr sz="1350"/>
            </a:p>
          </p:txBody>
        </p:sp>
        <p:sp>
          <p:nvSpPr>
            <p:cNvPr id="50"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a:defRPr/>
              </a:pPr>
              <a:endParaRPr sz="1350"/>
            </a:p>
          </p:txBody>
        </p:sp>
        <p:sp>
          <p:nvSpPr>
            <p:cNvPr id="51"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a:defRPr/>
              </a:pPr>
              <a:endParaRPr sz="1350"/>
            </a:p>
          </p:txBody>
        </p:sp>
        <p:sp>
          <p:nvSpPr>
            <p:cNvPr id="52"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a:defRPr/>
              </a:pPr>
              <a:endParaRPr sz="1350"/>
            </a:p>
          </p:txBody>
        </p:sp>
        <p:sp>
          <p:nvSpPr>
            <p:cNvPr id="53"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a:defRPr/>
              </a:pPr>
              <a:endParaRPr sz="1350"/>
            </a:p>
          </p:txBody>
        </p:sp>
        <p:sp>
          <p:nvSpPr>
            <p:cNvPr id="54"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a:defRPr/>
              </a:pPr>
              <a:endParaRPr sz="1350"/>
            </a:p>
          </p:txBody>
        </p:sp>
        <p:sp>
          <p:nvSpPr>
            <p:cNvPr id="55"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a:defRPr/>
              </a:pPr>
              <a:endParaRPr sz="1350"/>
            </a:p>
          </p:txBody>
        </p:sp>
        <p:sp>
          <p:nvSpPr>
            <p:cNvPr id="56"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a:defRPr/>
              </a:pPr>
              <a:endParaRPr sz="1350"/>
            </a:p>
          </p:txBody>
        </p:sp>
        <p:sp>
          <p:nvSpPr>
            <p:cNvPr id="57"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a:defRPr/>
              </a:pPr>
              <a:endParaRPr sz="1350"/>
            </a:p>
          </p:txBody>
        </p:sp>
        <p:sp>
          <p:nvSpPr>
            <p:cNvPr id="58"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a:defRPr/>
              </a:pPr>
              <a:endParaRPr sz="1350"/>
            </a:p>
          </p:txBody>
        </p:sp>
        <p:sp>
          <p:nvSpPr>
            <p:cNvPr id="59"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a:defRPr/>
              </a:pPr>
              <a:endParaRPr sz="1350"/>
            </a:p>
          </p:txBody>
        </p:sp>
        <p:sp>
          <p:nvSpPr>
            <p:cNvPr id="60"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a:defRPr/>
              </a:pPr>
              <a:endParaRPr sz="1350"/>
            </a:p>
          </p:txBody>
        </p:sp>
        <p:sp>
          <p:nvSpPr>
            <p:cNvPr id="61"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a:defRPr/>
              </a:pPr>
              <a:endParaRPr sz="1350"/>
            </a:p>
          </p:txBody>
        </p:sp>
        <p:sp>
          <p:nvSpPr>
            <p:cNvPr id="62"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a:defRPr/>
              </a:pPr>
              <a:endParaRPr sz="1350"/>
            </a:p>
          </p:txBody>
        </p:sp>
        <p:sp>
          <p:nvSpPr>
            <p:cNvPr id="63"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a:defRPr/>
              </a:pPr>
              <a:endParaRPr sz="1350"/>
            </a:p>
          </p:txBody>
        </p:sp>
        <p:sp>
          <p:nvSpPr>
            <p:cNvPr id="64"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a:defRPr/>
              </a:pPr>
              <a:endParaRPr sz="1350"/>
            </a:p>
          </p:txBody>
        </p:sp>
        <p:sp>
          <p:nvSpPr>
            <p:cNvPr id="65"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a:defRPr/>
              </a:pPr>
              <a:endParaRPr sz="1350"/>
            </a:p>
          </p:txBody>
        </p:sp>
        <p:sp>
          <p:nvSpPr>
            <p:cNvPr id="66"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a:defRPr/>
              </a:pPr>
              <a:endParaRPr sz="1350"/>
            </a:p>
          </p:txBody>
        </p:sp>
        <p:sp>
          <p:nvSpPr>
            <p:cNvPr id="67"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a:defRPr/>
              </a:pPr>
              <a:endParaRPr sz="1350"/>
            </a:p>
          </p:txBody>
        </p:sp>
        <p:sp>
          <p:nvSpPr>
            <p:cNvPr id="68"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a:defRPr/>
              </a:pPr>
              <a:endParaRPr sz="1350"/>
            </a:p>
          </p:txBody>
        </p:sp>
        <p:sp>
          <p:nvSpPr>
            <p:cNvPr id="69"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a:defRPr/>
              </a:pPr>
              <a:endParaRPr sz="1350"/>
            </a:p>
          </p:txBody>
        </p:sp>
        <p:sp>
          <p:nvSpPr>
            <p:cNvPr id="70"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a:defRPr/>
              </a:pPr>
              <a:endParaRPr sz="1350"/>
            </a:p>
          </p:txBody>
        </p:sp>
        <p:sp>
          <p:nvSpPr>
            <p:cNvPr id="71"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a:defRPr/>
              </a:pPr>
              <a:endParaRPr sz="1350"/>
            </a:p>
          </p:txBody>
        </p:sp>
        <p:sp>
          <p:nvSpPr>
            <p:cNvPr id="72"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a:defRPr/>
              </a:pPr>
              <a:endParaRPr sz="1350"/>
            </a:p>
          </p:txBody>
        </p:sp>
        <p:sp>
          <p:nvSpPr>
            <p:cNvPr id="73"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a:defRPr/>
              </a:pPr>
              <a:endParaRPr sz="1350"/>
            </a:p>
          </p:txBody>
        </p:sp>
        <p:sp>
          <p:nvSpPr>
            <p:cNvPr id="74"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a:defRPr/>
              </a:pPr>
              <a:endParaRPr sz="1350"/>
            </a:p>
          </p:txBody>
        </p:sp>
        <p:sp>
          <p:nvSpPr>
            <p:cNvPr id="75"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a:defRPr/>
              </a:pPr>
              <a:endParaRPr sz="1350"/>
            </a:p>
          </p:txBody>
        </p:sp>
        <p:sp>
          <p:nvSpPr>
            <p:cNvPr id="76"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a:defRPr/>
              </a:pPr>
              <a:endParaRPr sz="1350"/>
            </a:p>
          </p:txBody>
        </p:sp>
        <p:sp>
          <p:nvSpPr>
            <p:cNvPr id="77"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a:defRPr/>
              </a:pPr>
              <a:endParaRPr sz="1350"/>
            </a:p>
          </p:txBody>
        </p:sp>
        <p:sp>
          <p:nvSpPr>
            <p:cNvPr id="78"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a:defRPr/>
              </a:pPr>
              <a:endParaRPr sz="1350"/>
            </a:p>
          </p:txBody>
        </p:sp>
        <p:sp>
          <p:nvSpPr>
            <p:cNvPr id="79"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a:defRPr/>
              </a:pPr>
              <a:endParaRPr sz="1350"/>
            </a:p>
          </p:txBody>
        </p:sp>
        <p:sp>
          <p:nvSpPr>
            <p:cNvPr id="80"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a:defRPr/>
              </a:pPr>
              <a:endParaRPr sz="1350"/>
            </a:p>
          </p:txBody>
        </p:sp>
        <p:sp>
          <p:nvSpPr>
            <p:cNvPr id="81"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a:defRPr/>
              </a:pPr>
              <a:endParaRPr sz="1350"/>
            </a:p>
          </p:txBody>
        </p:sp>
        <p:sp>
          <p:nvSpPr>
            <p:cNvPr id="82"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a:defRPr/>
              </a:pPr>
              <a:endParaRPr sz="1350"/>
            </a:p>
          </p:txBody>
        </p:sp>
        <p:sp>
          <p:nvSpPr>
            <p:cNvPr id="83"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a:defRPr/>
              </a:pPr>
              <a:endParaRPr sz="1350"/>
            </a:p>
          </p:txBody>
        </p:sp>
        <p:sp>
          <p:nvSpPr>
            <p:cNvPr id="84"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a:defRPr/>
              </a:pPr>
              <a:endParaRPr sz="1350"/>
            </a:p>
          </p:txBody>
        </p:sp>
        <p:sp>
          <p:nvSpPr>
            <p:cNvPr id="85"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a:defRPr/>
              </a:pPr>
              <a:endParaRPr sz="1350"/>
            </a:p>
          </p:txBody>
        </p:sp>
        <p:sp>
          <p:nvSpPr>
            <p:cNvPr id="86"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a:defRPr/>
              </a:pPr>
              <a:endParaRPr sz="1350"/>
            </a:p>
          </p:txBody>
        </p:sp>
        <p:sp>
          <p:nvSpPr>
            <p:cNvPr id="87"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a:defRPr/>
              </a:pPr>
              <a:endParaRPr sz="1350"/>
            </a:p>
          </p:txBody>
        </p:sp>
        <p:sp>
          <p:nvSpPr>
            <p:cNvPr id="88"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a:defRPr/>
              </a:pPr>
              <a:endParaRPr sz="1350"/>
            </a:p>
          </p:txBody>
        </p:sp>
        <p:sp>
          <p:nvSpPr>
            <p:cNvPr id="89"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a:defRPr/>
              </a:pPr>
              <a:endParaRPr sz="1350"/>
            </a:p>
          </p:txBody>
        </p:sp>
        <p:sp>
          <p:nvSpPr>
            <p:cNvPr id="90"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a:defRPr/>
              </a:pPr>
              <a:endParaRPr sz="1350"/>
            </a:p>
          </p:txBody>
        </p:sp>
        <p:sp>
          <p:nvSpPr>
            <p:cNvPr id="91"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a:defRPr/>
              </a:pPr>
              <a:endParaRPr sz="1350"/>
            </a:p>
          </p:txBody>
        </p:sp>
        <p:sp>
          <p:nvSpPr>
            <p:cNvPr id="92"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a:defRPr/>
              </a:pPr>
              <a:endParaRPr sz="1350"/>
            </a:p>
          </p:txBody>
        </p:sp>
        <p:sp>
          <p:nvSpPr>
            <p:cNvPr id="93"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a:defRPr/>
              </a:pPr>
              <a:endParaRPr sz="1350"/>
            </a:p>
          </p:txBody>
        </p:sp>
        <p:sp>
          <p:nvSpPr>
            <p:cNvPr id="94"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a:defRPr/>
              </a:pPr>
              <a:endParaRPr sz="1350"/>
            </a:p>
          </p:txBody>
        </p:sp>
        <p:sp>
          <p:nvSpPr>
            <p:cNvPr id="95"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a:defRPr/>
              </a:pPr>
              <a:endParaRPr sz="1350"/>
            </a:p>
          </p:txBody>
        </p:sp>
        <p:sp>
          <p:nvSpPr>
            <p:cNvPr id="96"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a:defRPr/>
              </a:pPr>
              <a:endParaRPr sz="1350"/>
            </a:p>
          </p:txBody>
        </p:sp>
        <p:sp>
          <p:nvSpPr>
            <p:cNvPr id="97"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a:defRPr/>
              </a:pPr>
              <a:endParaRPr sz="1350"/>
            </a:p>
          </p:txBody>
        </p:sp>
        <p:sp>
          <p:nvSpPr>
            <p:cNvPr id="98"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a:defRPr/>
              </a:pPr>
              <a:endParaRPr sz="1350"/>
            </a:p>
          </p:txBody>
        </p:sp>
        <p:sp>
          <p:nvSpPr>
            <p:cNvPr id="99"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a:defRPr/>
              </a:pPr>
              <a:endParaRPr sz="1350"/>
            </a:p>
          </p:txBody>
        </p:sp>
        <p:sp>
          <p:nvSpPr>
            <p:cNvPr id="100"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a:defRPr/>
              </a:pPr>
              <a:endParaRPr sz="1350"/>
            </a:p>
          </p:txBody>
        </p:sp>
        <p:sp>
          <p:nvSpPr>
            <p:cNvPr id="101"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a:defRPr/>
              </a:pPr>
              <a:endParaRPr sz="1350"/>
            </a:p>
          </p:txBody>
        </p:sp>
        <p:sp>
          <p:nvSpPr>
            <p:cNvPr id="102"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a:defRPr/>
              </a:pPr>
              <a:endParaRPr sz="1350"/>
            </a:p>
          </p:txBody>
        </p:sp>
        <p:sp>
          <p:nvSpPr>
            <p:cNvPr id="103"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a:defRPr/>
              </a:pPr>
              <a:endParaRPr sz="1350"/>
            </a:p>
          </p:txBody>
        </p:sp>
        <p:sp>
          <p:nvSpPr>
            <p:cNvPr id="104"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a:defRPr/>
              </a:pPr>
              <a:endParaRPr sz="1350"/>
            </a:p>
          </p:txBody>
        </p:sp>
        <p:sp>
          <p:nvSpPr>
            <p:cNvPr id="105"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a:defRPr/>
              </a:pPr>
              <a:endParaRPr sz="1350"/>
            </a:p>
          </p:txBody>
        </p:sp>
        <p:sp>
          <p:nvSpPr>
            <p:cNvPr id="106"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a:defRPr/>
              </a:pPr>
              <a:endParaRPr sz="1350"/>
            </a:p>
          </p:txBody>
        </p:sp>
        <p:sp>
          <p:nvSpPr>
            <p:cNvPr id="107"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a:defRPr/>
              </a:pPr>
              <a:endParaRPr sz="1350"/>
            </a:p>
          </p:txBody>
        </p:sp>
        <p:sp>
          <p:nvSpPr>
            <p:cNvPr id="108"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a:defRPr/>
              </a:pPr>
              <a:endParaRPr sz="1350"/>
            </a:p>
          </p:txBody>
        </p:sp>
        <p:sp>
          <p:nvSpPr>
            <p:cNvPr id="109"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a:defRPr/>
              </a:pPr>
              <a:endParaRPr sz="1350"/>
            </a:p>
          </p:txBody>
        </p:sp>
        <p:sp>
          <p:nvSpPr>
            <p:cNvPr id="110"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a:defRPr/>
              </a:pPr>
              <a:endParaRPr sz="1350"/>
            </a:p>
          </p:txBody>
        </p:sp>
        <p:sp>
          <p:nvSpPr>
            <p:cNvPr id="111"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a:defRPr/>
              </a:pPr>
              <a:endParaRPr sz="1350"/>
            </a:p>
          </p:txBody>
        </p:sp>
        <p:sp>
          <p:nvSpPr>
            <p:cNvPr id="112"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a:defRPr/>
              </a:pPr>
              <a:endParaRPr sz="1350"/>
            </a:p>
          </p:txBody>
        </p:sp>
        <p:sp>
          <p:nvSpPr>
            <p:cNvPr id="113"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a:defRPr/>
              </a:pPr>
              <a:endParaRPr sz="1350"/>
            </a:p>
          </p:txBody>
        </p:sp>
        <p:sp>
          <p:nvSpPr>
            <p:cNvPr id="114"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a:defRPr/>
              </a:pPr>
              <a:endParaRPr sz="1350"/>
            </a:p>
          </p:txBody>
        </p:sp>
        <p:sp>
          <p:nvSpPr>
            <p:cNvPr id="115"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a:defRPr/>
              </a:pPr>
              <a:endParaRPr sz="1350"/>
            </a:p>
          </p:txBody>
        </p:sp>
        <p:sp>
          <p:nvSpPr>
            <p:cNvPr id="116"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a:defRPr/>
              </a:pPr>
              <a:endParaRPr sz="1350"/>
            </a:p>
          </p:txBody>
        </p:sp>
        <p:sp>
          <p:nvSpPr>
            <p:cNvPr id="117"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a:defRPr/>
              </a:pPr>
              <a:endParaRPr sz="1350"/>
            </a:p>
          </p:txBody>
        </p:sp>
        <p:sp>
          <p:nvSpPr>
            <p:cNvPr id="118"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a:defRPr/>
              </a:pPr>
              <a:endParaRPr sz="1350"/>
            </a:p>
          </p:txBody>
        </p:sp>
        <p:sp>
          <p:nvSpPr>
            <p:cNvPr id="119"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a:defRPr/>
              </a:pPr>
              <a:endParaRPr sz="1350"/>
            </a:p>
          </p:txBody>
        </p:sp>
        <p:sp>
          <p:nvSpPr>
            <p:cNvPr id="120"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a:defRPr/>
              </a:pPr>
              <a:endParaRPr sz="1350"/>
            </a:p>
          </p:txBody>
        </p:sp>
        <p:sp>
          <p:nvSpPr>
            <p:cNvPr id="121"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a:defRPr/>
              </a:pPr>
              <a:endParaRPr sz="1350"/>
            </a:p>
          </p:txBody>
        </p:sp>
        <p:sp>
          <p:nvSpPr>
            <p:cNvPr id="122"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a:defRPr/>
              </a:pPr>
              <a:endParaRPr sz="1350"/>
            </a:p>
          </p:txBody>
        </p:sp>
        <p:sp>
          <p:nvSpPr>
            <p:cNvPr id="123"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a:defRPr/>
              </a:pPr>
              <a:endParaRPr sz="1350"/>
            </a:p>
          </p:txBody>
        </p:sp>
        <p:sp>
          <p:nvSpPr>
            <p:cNvPr id="124"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a:defRPr/>
              </a:pPr>
              <a:endParaRPr sz="1350"/>
            </a:p>
          </p:txBody>
        </p:sp>
        <p:sp>
          <p:nvSpPr>
            <p:cNvPr id="125"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a:defRPr/>
              </a:pPr>
              <a:endParaRPr sz="1350"/>
            </a:p>
          </p:txBody>
        </p:sp>
        <p:sp>
          <p:nvSpPr>
            <p:cNvPr id="126"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a:defRPr/>
              </a:pPr>
              <a:endParaRPr sz="1350"/>
            </a:p>
          </p:txBody>
        </p:sp>
        <p:sp>
          <p:nvSpPr>
            <p:cNvPr id="127"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0" y="1905000"/>
            <a:ext cx="9146383" cy="2667000"/>
          </a:xfrm>
        </p:spPr>
        <p:txBody>
          <a:bodyPr>
            <a:noAutofit/>
          </a:bodyPr>
          <a:lstStyle>
            <a:lvl1pPr algn="l">
              <a:defRPr sz="3300" b="0" cap="none" baseline="0"/>
            </a:lvl1pPr>
          </a:lstStyle>
          <a:p>
            <a:r>
              <a:rPr lang="en-US" smtClean="0"/>
              <a:t>Click to edit Master title style</a:t>
            </a:r>
            <a:endParaRPr/>
          </a:p>
        </p:txBody>
      </p:sp>
      <p:sp>
        <p:nvSpPr>
          <p:cNvPr id="3" name="Text Placeholder 2"/>
          <p:cNvSpPr>
            <a:spLocks noGrp="1"/>
          </p:cNvSpPr>
          <p:nvPr>
            <p:ph type="body" idx="1"/>
          </p:nvPr>
        </p:nvSpPr>
        <p:spPr>
          <a:xfrm>
            <a:off x="1522811" y="5102528"/>
            <a:ext cx="9146381" cy="1069675"/>
          </a:xfrm>
        </p:spPr>
        <p:txBody>
          <a:bodyPr anchor="t"/>
          <a:lstStyle>
            <a:lvl1pPr marL="0" indent="0">
              <a:spcBef>
                <a:spcPts val="0"/>
              </a:spcBef>
              <a:buNone/>
              <a:defRPr sz="18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128" name="Footer Placeholder 4"/>
          <p:cNvSpPr>
            <a:spLocks noGrp="1"/>
          </p:cNvSpPr>
          <p:nvPr>
            <p:ph type="ftr" sz="quarter" idx="10"/>
          </p:nvPr>
        </p:nvSpPr>
        <p:spPr/>
        <p:txBody>
          <a:bodyPr/>
          <a:lstStyle>
            <a:lvl1pPr>
              <a:defRPr/>
            </a:lvl1pPr>
          </a:lstStyle>
          <a:p>
            <a:endParaRPr lang="en-US"/>
          </a:p>
        </p:txBody>
      </p:sp>
      <p:sp>
        <p:nvSpPr>
          <p:cNvPr id="129"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130"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944247086"/>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line" descr="Line graphic"/>
          <p:cNvGrpSpPr>
            <a:grpSpLocks/>
          </p:cNvGrpSpPr>
          <p:nvPr/>
        </p:nvGrpSpPr>
        <p:grpSpPr bwMode="auto">
          <a:xfrm>
            <a:off x="1521884" y="1514475"/>
            <a:ext cx="10572749" cy="63500"/>
            <a:chOff x="1522413" y="1514475"/>
            <a:chExt cx="10569575" cy="64008"/>
          </a:xfrm>
        </p:grpSpPr>
        <p:sp>
          <p:nvSpPr>
            <p:cNvPr id="6"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7"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8"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9"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1"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2"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3"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4"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5"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6"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7"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9"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20"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1"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3"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4"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5"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7"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8"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9"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30"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1"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2"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3"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4"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5"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6"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7"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8"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9"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40"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1"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2"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3"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4"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5"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8"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50"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2"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3"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4"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5"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6"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7"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8"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9"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1"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3"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4"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5"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6"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7"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8"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9"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70"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1"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2"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3"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4"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5"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6"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7"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8"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9"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p>
            <a:r>
              <a:rPr lang="en-US" smtClean="0"/>
              <a:t>Click to edit Master title style</a:t>
            </a:r>
            <a:endParaRPr/>
          </a:p>
        </p:txBody>
      </p:sp>
      <p:sp>
        <p:nvSpPr>
          <p:cNvPr id="3" name="Content Placeholder 2"/>
          <p:cNvSpPr>
            <a:spLocks noGrp="1"/>
          </p:cNvSpPr>
          <p:nvPr>
            <p:ph sz="half" idx="1"/>
          </p:nvPr>
        </p:nvSpPr>
        <p:spPr>
          <a:xfrm>
            <a:off x="1522810" y="1905000"/>
            <a:ext cx="4420751" cy="4267200"/>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baseline="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48443" y="1905000"/>
            <a:ext cx="4420749" cy="4267200"/>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0" name="Footer Placeholder 5"/>
          <p:cNvSpPr>
            <a:spLocks noGrp="1"/>
          </p:cNvSpPr>
          <p:nvPr>
            <p:ph type="ftr" sz="quarter" idx="10"/>
          </p:nvPr>
        </p:nvSpPr>
        <p:spPr/>
        <p:txBody>
          <a:bodyPr/>
          <a:lstStyle>
            <a:lvl1pPr>
              <a:defRPr/>
            </a:lvl1pPr>
          </a:lstStyle>
          <a:p>
            <a:endParaRPr lang="en-US"/>
          </a:p>
        </p:txBody>
      </p:sp>
      <p:sp>
        <p:nvSpPr>
          <p:cNvPr id="81" name="Date Placeholder 4"/>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2"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762675884"/>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line" descr="Line graphic"/>
          <p:cNvGrpSpPr>
            <a:grpSpLocks/>
          </p:cNvGrpSpPr>
          <p:nvPr/>
        </p:nvGrpSpPr>
        <p:grpSpPr bwMode="auto">
          <a:xfrm>
            <a:off x="1521884" y="1514475"/>
            <a:ext cx="10572749" cy="63500"/>
            <a:chOff x="1522413" y="1514475"/>
            <a:chExt cx="10569575" cy="64008"/>
          </a:xfrm>
        </p:grpSpPr>
        <p:sp>
          <p:nvSpPr>
            <p:cNvPr id="8" name="Freeform 7"/>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9" name="Freeform 8"/>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10" name="Freeform 9"/>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11"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12"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3"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4"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5"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6"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7"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8"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9"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20"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22"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3"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4"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5"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6"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7"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8"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9"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30"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31"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32"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3"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4"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5"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7"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8"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9"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40"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41"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42"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3"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4"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5"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6"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7"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8"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9"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51"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52"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3"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4"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5"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6"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7"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8"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9"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61"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3"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4"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5"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7"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8"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9"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70"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71"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72"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3"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4"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5"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6"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7"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8"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9"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80"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81"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22810" y="1905000"/>
            <a:ext cx="4417703" cy="762000"/>
          </a:xfrm>
        </p:spPr>
        <p:txBody>
          <a:bodyPr anchor="ctr"/>
          <a:lstStyle>
            <a:lvl1pPr marL="0" indent="0">
              <a:spcBef>
                <a:spcPts val="0"/>
              </a:spcBef>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1522810" y="2819402"/>
            <a:ext cx="4417703" cy="3352801"/>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baseline="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51489" y="1905000"/>
            <a:ext cx="4417703" cy="762000"/>
          </a:xfrm>
        </p:spPr>
        <p:txBody>
          <a:bodyPr anchor="ctr"/>
          <a:lstStyle>
            <a:lvl1pPr marL="0" indent="0">
              <a:spcBef>
                <a:spcPts val="0"/>
              </a:spcBef>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6251489" y="2819402"/>
            <a:ext cx="4417703" cy="3352801"/>
          </a:xfrm>
        </p:spPr>
        <p:txBody>
          <a:bodyPr/>
          <a:lstStyle>
            <a:lvl1pPr>
              <a:defRPr sz="1800"/>
            </a:lvl1pPr>
            <a:lvl2pPr>
              <a:defRPr sz="1500"/>
            </a:lvl2pPr>
            <a:lvl3pPr>
              <a:defRPr sz="1350"/>
            </a:lvl3pPr>
            <a:lvl4pPr>
              <a:defRPr sz="1200"/>
            </a:lvl4pPr>
            <a:lvl5pPr marL="1467612">
              <a:defRPr sz="1200"/>
            </a:lvl5pPr>
            <a:lvl6pPr marL="1467612">
              <a:defRPr sz="1200"/>
            </a:lvl6pPr>
            <a:lvl7pPr marL="1467612">
              <a:defRPr sz="1200"/>
            </a:lvl7pPr>
            <a:lvl8pPr marL="1467612">
              <a:defRPr sz="1200"/>
            </a:lvl8pPr>
            <a:lvl9pPr marL="1467612">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2" name="Footer Placeholder 7"/>
          <p:cNvSpPr>
            <a:spLocks noGrp="1"/>
          </p:cNvSpPr>
          <p:nvPr>
            <p:ph type="ftr" sz="quarter" idx="10"/>
          </p:nvPr>
        </p:nvSpPr>
        <p:spPr/>
        <p:txBody>
          <a:bodyPr/>
          <a:lstStyle>
            <a:lvl1pPr>
              <a:defRPr/>
            </a:lvl1pPr>
          </a:lstStyle>
          <a:p>
            <a:endParaRPr lang="en-US"/>
          </a:p>
        </p:txBody>
      </p:sp>
      <p:sp>
        <p:nvSpPr>
          <p:cNvPr id="83" name="Date Placeholder 6"/>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4" name="Slide Number Placeholder 8"/>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735932263"/>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line" descr="Line graphic"/>
          <p:cNvGrpSpPr>
            <a:grpSpLocks/>
          </p:cNvGrpSpPr>
          <p:nvPr/>
        </p:nvGrpSpPr>
        <p:grpSpPr bwMode="auto">
          <a:xfrm>
            <a:off x="1521884" y="1514475"/>
            <a:ext cx="10572749" cy="63500"/>
            <a:chOff x="1522413" y="1514475"/>
            <a:chExt cx="10569575" cy="64008"/>
          </a:xfrm>
        </p:grpSpPr>
        <p:sp>
          <p:nvSpPr>
            <p:cNvPr id="4"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5"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6"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7"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8"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0"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1"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2"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3"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4"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5"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6"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8"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19"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0"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2"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3"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4"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6"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7"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8"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29"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0"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1"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2"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3"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4"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5"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6"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7"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8"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39"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0"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1"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2"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3"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4"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7"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49"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1"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2"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3"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4"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5"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6"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7"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8"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59"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2"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3"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4"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5"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6"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7"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8"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69"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0"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1"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2"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3"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4"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5"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6"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7"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p:txBody>
          <a:bodyPr/>
          <a:lstStyle/>
          <a:p>
            <a:r>
              <a:rPr lang="en-US" smtClean="0"/>
              <a:t>Click to edit Master title style</a:t>
            </a:r>
            <a:endParaRPr/>
          </a:p>
        </p:txBody>
      </p:sp>
      <p:sp>
        <p:nvSpPr>
          <p:cNvPr id="78" name="Footer Placeholder 3"/>
          <p:cNvSpPr>
            <a:spLocks noGrp="1"/>
          </p:cNvSpPr>
          <p:nvPr>
            <p:ph type="ftr" sz="quarter" idx="10"/>
          </p:nvPr>
        </p:nvSpPr>
        <p:spPr/>
        <p:txBody>
          <a:bodyPr/>
          <a:lstStyle>
            <a:lvl1pPr>
              <a:defRPr/>
            </a:lvl1pPr>
          </a:lstStyle>
          <a:p>
            <a:endParaRPr lang="en-US"/>
          </a:p>
        </p:txBody>
      </p:sp>
      <p:sp>
        <p:nvSpPr>
          <p:cNvPr id="79" name="Date Placeholder 2"/>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0" name="Slide Number Placeholder 4"/>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362848725"/>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endParaRPr lang="en-US"/>
          </a:p>
        </p:txBody>
      </p:sp>
      <p:sp>
        <p:nvSpPr>
          <p:cNvPr id="3"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4"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583992787"/>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frame" descr="Box graphic"/>
          <p:cNvGrpSpPr>
            <a:grpSpLocks/>
          </p:cNvGrpSpPr>
          <p:nvPr/>
        </p:nvGrpSpPr>
        <p:grpSpPr bwMode="auto">
          <a:xfrm>
            <a:off x="4419600" y="1630363"/>
            <a:ext cx="6292851" cy="4576762"/>
            <a:chOff x="4417839" y="1630821"/>
            <a:chExt cx="6291028" cy="4575885"/>
          </a:xfrm>
        </p:grpSpPr>
        <p:grpSp>
          <p:nvGrpSpPr>
            <p:cNvPr id="6" name="Group 7"/>
            <p:cNvGrpSpPr>
              <a:grpSpLocks/>
            </p:cNvGrpSpPr>
            <p:nvPr/>
          </p:nvGrpSpPr>
          <p:grpSpPr bwMode="auto">
            <a:xfrm>
              <a:off x="5414491" y="1630821"/>
              <a:ext cx="5294376" cy="4114800"/>
              <a:chOff x="3310555" y="716546"/>
              <a:chExt cx="5294376" cy="4114800"/>
            </a:xfrm>
          </p:grpSpPr>
          <p:grpSp>
            <p:nvGrpSpPr>
              <p:cNvPr id="158" name="Group 157"/>
              <p:cNvGrpSpPr/>
              <p:nvPr/>
            </p:nvGrpSpPr>
            <p:grpSpPr bwMode="invGray">
              <a:xfrm flipH="1">
                <a:off x="3310555" y="737968"/>
                <a:ext cx="5294376" cy="54864"/>
                <a:chOff x="1522413" y="1514475"/>
                <a:chExt cx="10569575" cy="64008"/>
              </a:xfrm>
              <a:solidFill>
                <a:schemeClr val="accent1"/>
              </a:solidFill>
            </p:grpSpPr>
            <p:sp>
              <p:nvSpPr>
                <p:cNvPr id="234" name="Freeform 23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235" name="Freeform 23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236" name="Freeform 23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23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23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23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24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24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24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24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4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4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4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4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4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5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5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5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5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25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25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25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25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25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25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26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26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26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26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26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26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26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26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26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26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27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27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27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27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7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7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7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7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7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7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8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8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8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8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8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8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8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8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8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8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9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9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9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9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9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9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9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9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9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9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30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30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30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30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30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30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30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30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159" name="Group 158"/>
              <p:cNvGrpSpPr/>
              <p:nvPr/>
            </p:nvGrpSpPr>
            <p:grpSpPr bwMode="invGray">
              <a:xfrm rot="16200000" flipH="1">
                <a:off x="6492229" y="2755658"/>
                <a:ext cx="4114800" cy="36576"/>
                <a:chOff x="1522413" y="1514475"/>
                <a:chExt cx="10569575" cy="64008"/>
              </a:xfrm>
              <a:solidFill>
                <a:schemeClr val="accent1"/>
              </a:solidFill>
            </p:grpSpPr>
            <p:sp>
              <p:nvSpPr>
                <p:cNvPr id="160" name="Freeform 15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61" name="Freeform 16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62" name="Freeform 16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6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6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6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6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6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6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17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17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17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17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17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17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7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7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7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7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8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8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8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8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8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8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8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8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8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8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9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9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9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9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9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9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9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9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9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9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0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0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0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0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0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0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0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0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0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0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1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1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1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1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1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1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1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1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1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1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2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2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2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2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2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2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22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22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22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22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23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23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23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23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nvGrpSpPr>
            <p:cNvPr id="7" name="Group 8"/>
            <p:cNvGrpSpPr>
              <a:grpSpLocks/>
            </p:cNvGrpSpPr>
            <p:nvPr/>
          </p:nvGrpSpPr>
          <p:grpSpPr bwMode="auto">
            <a:xfrm rot="10800000">
              <a:off x="4417839" y="2091906"/>
              <a:ext cx="5294376" cy="4114800"/>
              <a:chOff x="3310555" y="716546"/>
              <a:chExt cx="5294376" cy="4114800"/>
            </a:xfrm>
          </p:grpSpPr>
          <p:grpSp>
            <p:nvGrpSpPr>
              <p:cNvPr id="8" name="Group 7"/>
              <p:cNvGrpSpPr/>
              <p:nvPr/>
            </p:nvGrpSpPr>
            <p:grpSpPr bwMode="invGray">
              <a:xfrm flipH="1">
                <a:off x="3310555" y="737968"/>
                <a:ext cx="5294376" cy="54864"/>
                <a:chOff x="1522413" y="1514475"/>
                <a:chExt cx="10569575" cy="64008"/>
              </a:xfrm>
              <a:solidFill>
                <a:schemeClr val="accent1"/>
              </a:solidFill>
            </p:grpSpPr>
            <p:sp>
              <p:nvSpPr>
                <p:cNvPr id="84" name="Freeform 8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85" name="Freeform 8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86" name="Freeform 8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8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8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8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9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9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9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9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9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9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9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9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9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9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0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0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0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0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0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0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0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0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0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0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1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1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1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1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1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1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1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1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1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1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2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2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2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2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12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12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12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12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12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12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13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13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13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13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13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13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13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13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13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13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14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14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14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14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14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14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14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14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14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14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15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15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15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15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15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15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15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15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9" name="Group 8"/>
              <p:cNvGrpSpPr/>
              <p:nvPr/>
            </p:nvGrpSpPr>
            <p:grpSpPr bwMode="invGray">
              <a:xfrm rot="16200000" flipH="1">
                <a:off x="6492229" y="2755658"/>
                <a:ext cx="4114800" cy="36576"/>
                <a:chOff x="1522413" y="1514475"/>
                <a:chExt cx="10569575" cy="64008"/>
              </a:xfrm>
              <a:solidFill>
                <a:schemeClr val="accent1"/>
              </a:solidFill>
            </p:grpSpPr>
            <p:sp>
              <p:nvSpPr>
                <p:cNvPr id="10" name="Freeform 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1" name="Freeform 1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2" name="Freeform 1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3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3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3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3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3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3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3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3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3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3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4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4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4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4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4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4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4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4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4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4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5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5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5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5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5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5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5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5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5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5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6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6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6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6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6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6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6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6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6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6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7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7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7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7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7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7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7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7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7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7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8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8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8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8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sp>
        <p:nvSpPr>
          <p:cNvPr id="2" name="Title 1"/>
          <p:cNvSpPr>
            <a:spLocks noGrp="1"/>
          </p:cNvSpPr>
          <p:nvPr>
            <p:ph type="title"/>
          </p:nvPr>
        </p:nvSpPr>
        <p:spPr>
          <a:xfrm>
            <a:off x="1522811" y="274638"/>
            <a:ext cx="9146380" cy="1020762"/>
          </a:xfrm>
        </p:spPr>
        <p:txBody>
          <a:bodyPr>
            <a:noAutofit/>
          </a:bodyPr>
          <a:lstStyle>
            <a:lvl1pPr algn="l">
              <a:defRPr sz="2400" b="0"/>
            </a:lvl1pPr>
          </a:lstStyle>
          <a:p>
            <a:r>
              <a:rPr lang="en-US" smtClean="0"/>
              <a:t>Click to edit Master title style</a:t>
            </a:r>
            <a:endParaRPr/>
          </a:p>
        </p:txBody>
      </p:sp>
      <p:sp>
        <p:nvSpPr>
          <p:cNvPr id="4" name="Text Placeholder 3"/>
          <p:cNvSpPr>
            <a:spLocks noGrp="1"/>
          </p:cNvSpPr>
          <p:nvPr>
            <p:ph type="body" sz="half" idx="2"/>
          </p:nvPr>
        </p:nvSpPr>
        <p:spPr>
          <a:xfrm>
            <a:off x="1522809" y="3429000"/>
            <a:ext cx="2743915" cy="2743200"/>
          </a:xfrm>
        </p:spPr>
        <p:txBody>
          <a:bodyPr anchor="b"/>
          <a:lstStyle>
            <a:lvl1pPr marL="0" indent="0">
              <a:spcBef>
                <a:spcPts val="90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Content Placeholder 2"/>
          <p:cNvSpPr>
            <a:spLocks noGrp="1"/>
          </p:cNvSpPr>
          <p:nvPr>
            <p:ph idx="1"/>
          </p:nvPr>
        </p:nvSpPr>
        <p:spPr>
          <a:xfrm>
            <a:off x="4711250" y="1905000"/>
            <a:ext cx="5670757" cy="4038600"/>
          </a:xfrm>
        </p:spPr>
        <p:txBody>
          <a:bodyPr/>
          <a:lstStyle>
            <a:lvl1pPr>
              <a:defRPr sz="1800"/>
            </a:lvl1pPr>
            <a:lvl2pPr>
              <a:defRPr sz="1500"/>
            </a:lvl2pPr>
            <a:lvl3pPr>
              <a:defRPr sz="1350"/>
            </a:lvl3pPr>
            <a:lvl4pPr>
              <a:defRPr sz="1200"/>
            </a:lvl4pPr>
            <a:lvl5pPr>
              <a:defRPr sz="1200"/>
            </a:lvl5pPr>
            <a:lvl6pPr>
              <a:defRPr sz="1200"/>
            </a:lvl6pPr>
            <a:lvl7pPr>
              <a:defRPr sz="1200" baseline="0"/>
            </a:lvl7pPr>
            <a:lvl8pPr>
              <a:defRPr sz="1200" baseline="0"/>
            </a:lvl8pPr>
            <a:lvl9pPr>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308" name="Footer Placeholder 5"/>
          <p:cNvSpPr>
            <a:spLocks noGrp="1"/>
          </p:cNvSpPr>
          <p:nvPr>
            <p:ph type="ftr" sz="quarter" idx="10"/>
          </p:nvPr>
        </p:nvSpPr>
        <p:spPr/>
        <p:txBody>
          <a:bodyPr/>
          <a:lstStyle>
            <a:lvl1pPr>
              <a:defRPr/>
            </a:lvl1pPr>
          </a:lstStyle>
          <a:p>
            <a:endParaRPr lang="en-US"/>
          </a:p>
        </p:txBody>
      </p:sp>
      <p:sp>
        <p:nvSpPr>
          <p:cNvPr id="309" name="Date Placeholder 4"/>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310"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245420102"/>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frame" descr="Box graphic"/>
          <p:cNvGrpSpPr>
            <a:grpSpLocks/>
          </p:cNvGrpSpPr>
          <p:nvPr/>
        </p:nvGrpSpPr>
        <p:grpSpPr bwMode="auto">
          <a:xfrm flipH="1">
            <a:off x="1447800" y="1630363"/>
            <a:ext cx="6292851" cy="4576762"/>
            <a:chOff x="4417839" y="1630821"/>
            <a:chExt cx="6291028" cy="4575885"/>
          </a:xfrm>
        </p:grpSpPr>
        <p:grpSp>
          <p:nvGrpSpPr>
            <p:cNvPr id="6" name="Group 7"/>
            <p:cNvGrpSpPr>
              <a:grpSpLocks/>
            </p:cNvGrpSpPr>
            <p:nvPr/>
          </p:nvGrpSpPr>
          <p:grpSpPr bwMode="auto">
            <a:xfrm>
              <a:off x="5414491" y="1630821"/>
              <a:ext cx="5294376" cy="4114800"/>
              <a:chOff x="3310555" y="716546"/>
              <a:chExt cx="5294376" cy="4114800"/>
            </a:xfrm>
          </p:grpSpPr>
          <p:grpSp>
            <p:nvGrpSpPr>
              <p:cNvPr id="158" name="Group 157"/>
              <p:cNvGrpSpPr/>
              <p:nvPr/>
            </p:nvGrpSpPr>
            <p:grpSpPr bwMode="invGray">
              <a:xfrm flipH="1">
                <a:off x="3310555" y="737968"/>
                <a:ext cx="5294376" cy="54864"/>
                <a:chOff x="1522413" y="1514475"/>
                <a:chExt cx="10569575" cy="64008"/>
              </a:xfrm>
              <a:solidFill>
                <a:schemeClr val="accent1"/>
              </a:solidFill>
            </p:grpSpPr>
            <p:sp>
              <p:nvSpPr>
                <p:cNvPr id="234" name="Freeform 23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235" name="Freeform 23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236" name="Freeform 23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23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23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23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24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24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24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24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4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4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4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4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4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5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5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5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5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25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25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25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25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25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25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26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26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26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26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26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26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26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26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26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26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27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27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27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27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7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7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7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7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7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7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8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8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8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8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8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8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8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8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8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8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9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9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9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9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9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9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9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9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9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9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30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30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30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30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30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30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30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30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159" name="Group 158"/>
              <p:cNvGrpSpPr/>
              <p:nvPr/>
            </p:nvGrpSpPr>
            <p:grpSpPr bwMode="invGray">
              <a:xfrm rot="16200000" flipH="1">
                <a:off x="6492229" y="2755658"/>
                <a:ext cx="4114800" cy="36576"/>
                <a:chOff x="1522413" y="1514475"/>
                <a:chExt cx="10569575" cy="64008"/>
              </a:xfrm>
              <a:solidFill>
                <a:schemeClr val="accent1"/>
              </a:solidFill>
            </p:grpSpPr>
            <p:sp>
              <p:nvSpPr>
                <p:cNvPr id="160" name="Freeform 15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61" name="Freeform 16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62" name="Freeform 16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6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6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6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6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6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6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17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17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17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17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17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17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7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7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7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7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8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8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8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8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8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8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8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8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8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8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9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9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9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9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9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9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9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9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9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9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0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0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0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0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0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0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0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0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0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0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1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1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1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1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1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1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1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1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1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1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2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2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2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2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2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2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22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22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22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22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23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23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23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23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nvGrpSpPr>
            <p:cNvPr id="7" name="Group 8"/>
            <p:cNvGrpSpPr>
              <a:grpSpLocks/>
            </p:cNvGrpSpPr>
            <p:nvPr/>
          </p:nvGrpSpPr>
          <p:grpSpPr bwMode="auto">
            <a:xfrm rot="10800000">
              <a:off x="4417839" y="2091906"/>
              <a:ext cx="5294376" cy="4114800"/>
              <a:chOff x="3310555" y="716546"/>
              <a:chExt cx="5294376" cy="4114800"/>
            </a:xfrm>
          </p:grpSpPr>
          <p:grpSp>
            <p:nvGrpSpPr>
              <p:cNvPr id="8" name="Group 7"/>
              <p:cNvGrpSpPr/>
              <p:nvPr/>
            </p:nvGrpSpPr>
            <p:grpSpPr bwMode="invGray">
              <a:xfrm flipH="1">
                <a:off x="3310555" y="737968"/>
                <a:ext cx="5294376" cy="54864"/>
                <a:chOff x="1522413" y="1514475"/>
                <a:chExt cx="10569575" cy="64008"/>
              </a:xfrm>
              <a:solidFill>
                <a:schemeClr val="accent1"/>
              </a:solidFill>
            </p:grpSpPr>
            <p:sp>
              <p:nvSpPr>
                <p:cNvPr id="84" name="Freeform 8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85" name="Freeform 8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86" name="Freeform 8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8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8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8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9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9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9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9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9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9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9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9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9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9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0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0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0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0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0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0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0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0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0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0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1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1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1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1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1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1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1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1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1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1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2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2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2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2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12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12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12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12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12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12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13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13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13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13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13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13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13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13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13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13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14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14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14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14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14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14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14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14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14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14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15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15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15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15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15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15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15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15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9" name="Group 8"/>
              <p:cNvGrpSpPr/>
              <p:nvPr/>
            </p:nvGrpSpPr>
            <p:grpSpPr bwMode="invGray">
              <a:xfrm rot="16200000" flipH="1">
                <a:off x="6492229" y="2755658"/>
                <a:ext cx="4114800" cy="36576"/>
                <a:chOff x="1522413" y="1514475"/>
                <a:chExt cx="10569575" cy="64008"/>
              </a:xfrm>
              <a:solidFill>
                <a:schemeClr val="accent1"/>
              </a:solidFill>
            </p:grpSpPr>
            <p:sp>
              <p:nvSpPr>
                <p:cNvPr id="10" name="Freeform 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1" name="Freeform 1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2" name="Freeform 1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3" name="Freeform 12"/>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4" name="Freeform 13"/>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5" name="Freeform 14"/>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 name="Freeform 15"/>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7" name="Freeform 16"/>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8" name="Freeform 17"/>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9" name="Freeform 18"/>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0" name="Freeform 19"/>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1" name="Freeform 20"/>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2" name="Freeform 21"/>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3" name="Freeform 22"/>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 name="Freeform 23"/>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5" name="Freeform 24"/>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6" name="Freeform 25"/>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7" name="Freeform 26"/>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8" name="Freeform 27"/>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9" name="Freeform 28"/>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30" name="Freeform 29"/>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31" name="Freeform 30"/>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32" name="Freeform 31"/>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33" name="Freeform 32"/>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34" name="Freeform 33"/>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35" name="Freeform 34"/>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36" name="Freeform 35"/>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37" name="Freeform 36"/>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38" name="Freeform 37"/>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39" name="Freeform 38"/>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40" name="Freeform 39"/>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41" name="Freeform 40"/>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42" name="Freeform 41"/>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43" name="Freeform 42"/>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44" name="Freeform 43"/>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45" name="Freeform 44"/>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46" name="Freeform 45"/>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47" name="Freeform 46"/>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48" name="Freeform 47"/>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49" name="Freeform 48"/>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50" name="Freeform 49"/>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51" name="Freeform 50"/>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52" name="Freeform 51"/>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53" name="Freeform 52"/>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54" name="Freeform 53"/>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55" name="Freeform 54"/>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56" name="Freeform 55"/>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57" name="Freeform 56"/>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58" name="Freeform 57"/>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59" name="Freeform 58"/>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60" name="Freeform 59"/>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61" name="Freeform 60"/>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62" name="Freeform 61"/>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63" name="Freeform 62"/>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64" name="Freeform 63"/>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65" name="Freeform 64"/>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66" name="Freeform 65"/>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67" name="Freeform 66"/>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68" name="Freeform 67"/>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69" name="Freeform 68"/>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70" name="Freeform 69"/>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71" name="Freeform 70"/>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72" name="Freeform 71"/>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73" name="Freeform 72"/>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74" name="Freeform 73"/>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75" name="Freeform 74"/>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76" name="Freeform 75"/>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77" name="Freeform 76"/>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78" name="Freeform 77"/>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79" name="Freeform 78"/>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80" name="Freeform 79"/>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81" name="Freeform 80"/>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82" name="Freeform 81"/>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83" name="Freeform 82"/>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sp>
        <p:nvSpPr>
          <p:cNvPr id="2" name="Title 1"/>
          <p:cNvSpPr>
            <a:spLocks noGrp="1"/>
          </p:cNvSpPr>
          <p:nvPr>
            <p:ph type="title"/>
          </p:nvPr>
        </p:nvSpPr>
        <p:spPr>
          <a:xfrm>
            <a:off x="1522811" y="274638"/>
            <a:ext cx="9146380" cy="1020762"/>
          </a:xfrm>
        </p:spPr>
        <p:txBody>
          <a:bodyPr>
            <a:noAutofit/>
          </a:bodyPr>
          <a:lstStyle>
            <a:lvl1pPr algn="l">
              <a:defRPr sz="2400" b="0"/>
            </a:lvl1pPr>
          </a:lstStyle>
          <a:p>
            <a:r>
              <a:rPr lang="en-US" smtClean="0"/>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1746294" y="1884311"/>
            <a:ext cx="5670757" cy="4041648"/>
          </a:xfrm>
          <a:solidFill>
            <a:schemeClr val="bg1"/>
          </a:solidFill>
        </p:spPr>
        <p:txBody>
          <a:bodyPr tIns="914400"/>
          <a:lstStyle>
            <a:lvl1pPr marL="0" indent="0" algn="ctr">
              <a:buNone/>
              <a:defRPr sz="18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7908019" y="3411748"/>
            <a:ext cx="2743915" cy="2743200"/>
          </a:xfrm>
        </p:spPr>
        <p:txBody>
          <a:bodyPr anchor="b"/>
          <a:lstStyle>
            <a:lvl1pPr marL="0" indent="0">
              <a:spcBef>
                <a:spcPts val="90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08" name="Footer Placeholder 5"/>
          <p:cNvSpPr>
            <a:spLocks noGrp="1"/>
          </p:cNvSpPr>
          <p:nvPr>
            <p:ph type="ftr" sz="quarter" idx="10"/>
          </p:nvPr>
        </p:nvSpPr>
        <p:spPr/>
        <p:txBody>
          <a:bodyPr/>
          <a:lstStyle>
            <a:lvl1pPr>
              <a:defRPr/>
            </a:lvl1pPr>
          </a:lstStyle>
          <a:p>
            <a:endParaRPr lang="en-US"/>
          </a:p>
        </p:txBody>
      </p:sp>
      <p:sp>
        <p:nvSpPr>
          <p:cNvPr id="309" name="Date Placeholder 4"/>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310"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3441253626"/>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521885" y="274638"/>
            <a:ext cx="9148233" cy="1020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a:xfrm>
            <a:off x="1521885" y="1905000"/>
            <a:ext cx="9148233" cy="4267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Footer Placeholder 4"/>
          <p:cNvSpPr>
            <a:spLocks noGrp="1"/>
          </p:cNvSpPr>
          <p:nvPr>
            <p:ph type="ftr" sz="quarter" idx="3"/>
          </p:nvPr>
        </p:nvSpPr>
        <p:spPr>
          <a:xfrm>
            <a:off x="1521885" y="6400801"/>
            <a:ext cx="6326716" cy="2762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4" name="Date Placeholder 3"/>
          <p:cNvSpPr>
            <a:spLocks noGrp="1"/>
          </p:cNvSpPr>
          <p:nvPr>
            <p:ph type="dt" sz="half" idx="2"/>
          </p:nvPr>
        </p:nvSpPr>
        <p:spPr>
          <a:xfrm>
            <a:off x="8077200" y="6400801"/>
            <a:ext cx="1244600" cy="276225"/>
          </a:xfrm>
          <a:prstGeom prst="rect">
            <a:avLst/>
          </a:prstGeom>
        </p:spPr>
        <p:txBody>
          <a:bodyPr vert="horz" lIns="91440" tIns="45720" rIns="91440" bIns="45720" rtlCol="0" anchor="ctr"/>
          <a:lstStyle>
            <a:lvl1pPr algn="r">
              <a:defRPr sz="900" smtClean="0">
                <a:solidFill>
                  <a:schemeClr val="tx1">
                    <a:tint val="75000"/>
                  </a:schemeClr>
                </a:solidFill>
              </a:defRPr>
            </a:lvl1pPr>
          </a:lstStyle>
          <a:p>
            <a:fld id="{1D8BD707-D9CF-40AE-B4C6-C98DA3205C09}" type="datetimeFigureOut">
              <a:rPr lang="en-US" smtClean="0"/>
              <a:pPr/>
              <a:t>2/12/2024</a:t>
            </a:fld>
            <a:endParaRPr lang="en-US"/>
          </a:p>
        </p:txBody>
      </p:sp>
      <p:sp>
        <p:nvSpPr>
          <p:cNvPr id="6" name="Slide Number Placeholder 5"/>
          <p:cNvSpPr>
            <a:spLocks noGrp="1"/>
          </p:cNvSpPr>
          <p:nvPr>
            <p:ph type="sldNum" sz="quarter" idx="4"/>
          </p:nvPr>
        </p:nvSpPr>
        <p:spPr>
          <a:xfrm>
            <a:off x="9525000" y="6400801"/>
            <a:ext cx="1145117" cy="276225"/>
          </a:xfrm>
          <a:prstGeom prst="rect">
            <a:avLst/>
          </a:prstGeom>
        </p:spPr>
        <p:txBody>
          <a:bodyPr vert="horz" lIns="91440" tIns="45720" rIns="91440" bIns="45720" rtlCol="0" anchor="ctr"/>
          <a:lstStyle>
            <a:lvl1pPr algn="r">
              <a:defRPr sz="900" smtClean="0">
                <a:solidFill>
                  <a:schemeClr val="tx1">
                    <a:tint val="75000"/>
                  </a:schemeClr>
                </a:solidFill>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245790807"/>
      </p:ext>
    </p:extLst>
  </p:cSld>
  <p:clrMap bg1="dk1" tx1="lt1" bg2="dk2" tx2="lt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Lst>
  <p:transition spd="med">
    <p:fade/>
  </p:transition>
  <p:txStyles>
    <p:titleStyle>
      <a:lvl1pPr algn="l" defTabSz="685800" rtl="0" eaLnBrk="1" fontAlgn="base" hangingPunct="1">
        <a:lnSpc>
          <a:spcPct val="90000"/>
        </a:lnSpc>
        <a:spcBef>
          <a:spcPct val="0"/>
        </a:spcBef>
        <a:spcAft>
          <a:spcPct val="0"/>
        </a:spcAft>
        <a:defRPr sz="2400" kern="1200">
          <a:solidFill>
            <a:schemeClr val="tx1"/>
          </a:solidFill>
          <a:latin typeface="+mj-lt"/>
          <a:ea typeface="+mj-ea"/>
          <a:cs typeface="+mj-cs"/>
        </a:defRPr>
      </a:lvl1pPr>
      <a:lvl2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2pPr>
      <a:lvl3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3pPr>
      <a:lvl4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4pPr>
      <a:lvl5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5pPr>
      <a:lvl6pPr marL="4572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6pPr>
      <a:lvl7pPr marL="9144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7pPr>
      <a:lvl8pPr marL="13716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8pPr>
      <a:lvl9pPr marL="18288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9pPr>
    </p:titleStyle>
    <p:bodyStyle>
      <a:lvl1pPr marL="204788" indent="-204788" algn="l" defTabSz="685800" rtl="0" eaLnBrk="1" fontAlgn="base" hangingPunct="1">
        <a:lnSpc>
          <a:spcPct val="90000"/>
        </a:lnSpc>
        <a:spcBef>
          <a:spcPts val="1350"/>
        </a:spcBef>
        <a:spcAft>
          <a:spcPct val="0"/>
        </a:spcAft>
        <a:buSzPct val="100000"/>
        <a:buFont typeface="Arial" panose="020B0604020202020204" pitchFamily="34" charset="0"/>
        <a:buChar char="▪"/>
        <a:defRPr kern="1200">
          <a:solidFill>
            <a:schemeClr val="tx1"/>
          </a:solidFill>
          <a:latin typeface="+mn-lt"/>
          <a:ea typeface="+mn-ea"/>
          <a:cs typeface="+mn-cs"/>
        </a:defRPr>
      </a:lvl1pPr>
      <a:lvl2pPr marL="431800" indent="-204788" algn="l" defTabSz="685800" rtl="0" eaLnBrk="1" fontAlgn="base" hangingPunct="1">
        <a:lnSpc>
          <a:spcPct val="90000"/>
        </a:lnSpc>
        <a:spcBef>
          <a:spcPts val="450"/>
        </a:spcBef>
        <a:spcAft>
          <a:spcPct val="0"/>
        </a:spcAft>
        <a:buSzPct val="100000"/>
        <a:buFont typeface="Consolas" panose="020B0609020204030204" pitchFamily="49" charset="0"/>
        <a:buChar char="–"/>
        <a:defRPr sz="1500" kern="1200">
          <a:solidFill>
            <a:schemeClr val="tx1"/>
          </a:solidFill>
          <a:latin typeface="+mn-lt"/>
          <a:ea typeface="+mn-ea"/>
          <a:cs typeface="+mn-cs"/>
        </a:defRPr>
      </a:lvl2pPr>
      <a:lvl3pPr marL="603250" indent="-171450" algn="l" defTabSz="685800" rtl="0" eaLnBrk="1" fontAlgn="base" hangingPunct="1">
        <a:lnSpc>
          <a:spcPct val="90000"/>
        </a:lnSpc>
        <a:spcBef>
          <a:spcPts val="450"/>
        </a:spcBef>
        <a:spcAft>
          <a:spcPct val="0"/>
        </a:spcAft>
        <a:buSzPct val="100000"/>
        <a:buFont typeface="Arial" panose="020B0604020202020204" pitchFamily="34" charset="0"/>
        <a:buChar char="▪"/>
        <a:defRPr sz="1300" kern="1200">
          <a:solidFill>
            <a:schemeClr val="tx1"/>
          </a:solidFill>
          <a:latin typeface="+mn-lt"/>
          <a:ea typeface="+mn-ea"/>
          <a:cs typeface="+mn-cs"/>
        </a:defRPr>
      </a:lvl3pPr>
      <a:lvl4pPr marL="774700" indent="-171450" algn="l" defTabSz="685800" rtl="0" eaLnBrk="1" fontAlgn="base" hangingPunct="1">
        <a:lnSpc>
          <a:spcPct val="90000"/>
        </a:lnSpc>
        <a:spcBef>
          <a:spcPts val="450"/>
        </a:spcBef>
        <a:spcAft>
          <a:spcPct val="0"/>
        </a:spcAft>
        <a:buSzPct val="100000"/>
        <a:buFont typeface="Consolas" panose="020B0609020204030204" pitchFamily="49" charset="0"/>
        <a:buChar char="–"/>
        <a:defRPr sz="1200" kern="1200">
          <a:solidFill>
            <a:schemeClr val="tx1"/>
          </a:solidFill>
          <a:latin typeface="+mn-lt"/>
          <a:ea typeface="+mn-ea"/>
          <a:cs typeface="+mn-cs"/>
        </a:defRPr>
      </a:lvl4pPr>
      <a:lvl5pPr marL="946150" indent="-171450" algn="l" defTabSz="685800" rtl="0" eaLnBrk="1" fontAlgn="base" hangingPunct="1">
        <a:lnSpc>
          <a:spcPct val="90000"/>
        </a:lnSpc>
        <a:spcBef>
          <a:spcPts val="450"/>
        </a:spcBef>
        <a:spcAft>
          <a:spcPct val="0"/>
        </a:spcAft>
        <a:buSzPct val="100000"/>
        <a:buFont typeface="Arial" panose="020B0604020202020204" pitchFamily="34" charset="0"/>
        <a:buChar char="▪"/>
        <a:defRPr sz="1200" kern="1200">
          <a:solidFill>
            <a:schemeClr val="tx1"/>
          </a:solidFill>
          <a:latin typeface="+mn-lt"/>
          <a:ea typeface="+mn-ea"/>
          <a:cs typeface="+mn-cs"/>
        </a:defRPr>
      </a:lvl5pPr>
      <a:lvl6pPr marL="1117854" indent="-171450" algn="l" defTabSz="685800" rtl="0" eaLnBrk="1" latinLnBrk="0" hangingPunct="1">
        <a:lnSpc>
          <a:spcPct val="90000"/>
        </a:lnSpc>
        <a:spcBef>
          <a:spcPts val="450"/>
        </a:spcBef>
        <a:buSzPct val="100000"/>
        <a:buFont typeface="Consolas" pitchFamily="49" charset="0"/>
        <a:buChar char="–"/>
        <a:defRPr sz="1200" kern="1200">
          <a:solidFill>
            <a:schemeClr val="tx1"/>
          </a:solidFill>
          <a:latin typeface="+mn-lt"/>
          <a:ea typeface="+mn-ea"/>
          <a:cs typeface="+mn-cs"/>
        </a:defRPr>
      </a:lvl6pPr>
      <a:lvl7pPr marL="1289304" indent="-171450" algn="l" defTabSz="685800" rtl="0" eaLnBrk="1" latinLnBrk="0" hangingPunct="1">
        <a:lnSpc>
          <a:spcPct val="90000"/>
        </a:lnSpc>
        <a:spcBef>
          <a:spcPts val="450"/>
        </a:spcBef>
        <a:buSzPct val="100000"/>
        <a:buFont typeface="Arial" pitchFamily="34" charset="0"/>
        <a:buChar char="▪"/>
        <a:defRPr sz="1200" kern="1200">
          <a:solidFill>
            <a:schemeClr val="tx1"/>
          </a:solidFill>
          <a:latin typeface="+mn-lt"/>
          <a:ea typeface="+mn-ea"/>
          <a:cs typeface="+mn-cs"/>
        </a:defRPr>
      </a:lvl7pPr>
      <a:lvl8pPr marL="1460754" indent="-171450" algn="l" defTabSz="685800" rtl="0" eaLnBrk="1" latinLnBrk="0" hangingPunct="1">
        <a:lnSpc>
          <a:spcPct val="90000"/>
        </a:lnSpc>
        <a:spcBef>
          <a:spcPts val="450"/>
        </a:spcBef>
        <a:buSzPct val="100000"/>
        <a:buFont typeface="Consolas" pitchFamily="49" charset="0"/>
        <a:buChar char="–"/>
        <a:defRPr sz="1200" kern="1200">
          <a:solidFill>
            <a:schemeClr val="tx1"/>
          </a:solidFill>
          <a:latin typeface="+mn-lt"/>
          <a:ea typeface="+mn-ea"/>
          <a:cs typeface="+mn-cs"/>
        </a:defRPr>
      </a:lvl8pPr>
      <a:lvl9pPr marL="1632204" indent="-171450" algn="l" defTabSz="685800" rtl="0" eaLnBrk="1" latinLnBrk="0" hangingPunct="1">
        <a:lnSpc>
          <a:spcPct val="90000"/>
        </a:lnSpc>
        <a:spcBef>
          <a:spcPts val="450"/>
        </a:spcBef>
        <a:buSzPct val="100000"/>
        <a:buFont typeface="Arial" pitchFamily="34" charset="0"/>
        <a:buChar char="▪"/>
        <a:defRPr sz="1200" kern="1200">
          <a:solidFill>
            <a:schemeClr val="tx1"/>
          </a:solidFill>
          <a:latin typeface="+mn-lt"/>
          <a:ea typeface="+mn-ea"/>
          <a:cs typeface="+mn-cs"/>
        </a:defRPr>
      </a:lvl9pPr>
    </p:bodyStyle>
    <p:otherStyle>
      <a:defPPr>
        <a:defRP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37643" y="2263183"/>
            <a:ext cx="9146383" cy="2667000"/>
          </a:xfrm>
        </p:spPr>
        <p:txBody>
          <a:bodyPr/>
          <a:lstStyle/>
          <a:p>
            <a:r>
              <a:rPr lang="en-US" sz="4800" cap="all" dirty="0"/>
              <a:t>PATIENTS' RIGHT TO CONSENT AND access </a:t>
            </a:r>
            <a:r>
              <a:rPr lang="en-US" sz="4800" cap="all" dirty="0" err="1"/>
              <a:t>INto</a:t>
            </a:r>
            <a:r>
              <a:rPr lang="en-US" sz="4800" cap="all" dirty="0"/>
              <a:t> MEDICAL DOCUMENTATION - PRACTICAL ASPECTS</a:t>
            </a:r>
            <a:r>
              <a:rPr lang="sr-Latn-RS" dirty="0" smtClean="0"/>
              <a:t/>
            </a:r>
            <a:br>
              <a:rPr lang="sr-Latn-RS" dirty="0" smtClean="0"/>
            </a:br>
            <a:endParaRPr lang="en-US" dirty="0"/>
          </a:p>
        </p:txBody>
      </p:sp>
      <p:sp>
        <p:nvSpPr>
          <p:cNvPr id="3" name="Subtitle 2"/>
          <p:cNvSpPr>
            <a:spLocks noGrp="1"/>
          </p:cNvSpPr>
          <p:nvPr>
            <p:ph type="subTitle" idx="1"/>
          </p:nvPr>
        </p:nvSpPr>
        <p:spPr>
          <a:xfrm>
            <a:off x="1371600" y="5045976"/>
            <a:ext cx="9146381" cy="1371600"/>
          </a:xfrm>
        </p:spPr>
        <p:txBody>
          <a:bodyPr>
            <a:noAutofit/>
          </a:bodyPr>
          <a:lstStyle/>
          <a:p>
            <a:pPr defTabSz="457207" fontAlgn="auto">
              <a:spcAft>
                <a:spcPts val="0"/>
              </a:spcAft>
              <a:buClr>
                <a:schemeClr val="bg2">
                  <a:lumMod val="40000"/>
                  <a:lumOff val="60000"/>
                </a:schemeClr>
              </a:buClr>
              <a:defRPr/>
            </a:pPr>
            <a:r>
              <a:rPr lang="en-US" sz="2400" b="1" dirty="0" smtClean="0"/>
              <a:t>Prof. Dr. Vladimir </a:t>
            </a:r>
            <a:r>
              <a:rPr lang="en-US" sz="2400" b="1" dirty="0" err="1" smtClean="0"/>
              <a:t>Janjic</a:t>
            </a:r>
            <a:r>
              <a:rPr lang="en-US" sz="2400" b="1" dirty="0" smtClean="0"/>
              <a:t> MD</a:t>
            </a:r>
            <a:r>
              <a:rPr lang="en-US" sz="2400" b="1" dirty="0"/>
              <a:t>, </a:t>
            </a:r>
            <a:r>
              <a:rPr lang="en-US" sz="2400" b="1" dirty="0" smtClean="0"/>
              <a:t>PhD</a:t>
            </a:r>
            <a:r>
              <a:rPr lang="sr-Latn-RS" sz="2400" b="1" dirty="0" smtClean="0"/>
              <a:t>, Full Professor</a:t>
            </a:r>
            <a:endParaRPr lang="en-US" sz="2400" b="1" dirty="0" smtClean="0"/>
          </a:p>
          <a:p>
            <a:pPr defTabSz="457207" fontAlgn="auto">
              <a:spcAft>
                <a:spcPts val="0"/>
              </a:spcAft>
              <a:buClr>
                <a:schemeClr val="bg2">
                  <a:lumMod val="40000"/>
                  <a:lumOff val="60000"/>
                </a:schemeClr>
              </a:buClr>
              <a:defRPr/>
            </a:pPr>
            <a:r>
              <a:rPr lang="sr-Latn-RS" sz="2400" b="1" dirty="0"/>
              <a:t>Asst. Prof. Dr. Branimir Radmanovic</a:t>
            </a:r>
            <a:endParaRPr lang="sr-Latn-RS" sz="2400" b="1" dirty="0" smtClean="0"/>
          </a:p>
          <a:p>
            <a:pPr defTabSz="457207" fontAlgn="auto">
              <a:spcAft>
                <a:spcPts val="0"/>
              </a:spcAft>
              <a:buClr>
                <a:schemeClr val="bg2">
                  <a:lumMod val="40000"/>
                  <a:lumOff val="60000"/>
                </a:schemeClr>
              </a:buClr>
              <a:defRPr/>
            </a:pPr>
            <a:endParaRPr lang="en-US" sz="2400" b="1" dirty="0" smtClean="0"/>
          </a:p>
          <a:p>
            <a:pPr defTabSz="457207" fontAlgn="auto">
              <a:spcAft>
                <a:spcPts val="0"/>
              </a:spcAft>
              <a:buClr>
                <a:schemeClr val="bg2">
                  <a:lumMod val="40000"/>
                  <a:lumOff val="60000"/>
                </a:schemeClr>
              </a:buClr>
              <a:defRPr/>
            </a:pPr>
            <a:r>
              <a:rPr lang="en-US" sz="2000" b="1" dirty="0" smtClean="0"/>
              <a:t>Department </a:t>
            </a:r>
            <a:r>
              <a:rPr lang="en-US" sz="2000" b="1" dirty="0"/>
              <a:t>of Communication Skills, Ethics and </a:t>
            </a:r>
            <a:r>
              <a:rPr lang="en-US" sz="2000" b="1" dirty="0" smtClean="0"/>
              <a:t>Psychology</a:t>
            </a:r>
          </a:p>
          <a:p>
            <a:pPr defTabSz="457207" fontAlgn="auto">
              <a:spcAft>
                <a:spcPts val="0"/>
              </a:spcAft>
              <a:buClr>
                <a:schemeClr val="bg2">
                  <a:lumMod val="40000"/>
                  <a:lumOff val="60000"/>
                </a:schemeClr>
              </a:buClr>
              <a:defRPr/>
            </a:pPr>
            <a:r>
              <a:rPr lang="en-US" sz="2000" b="1" dirty="0" smtClean="0"/>
              <a:t>Faculty </a:t>
            </a:r>
            <a:r>
              <a:rPr lang="en-US" sz="2000" b="1" dirty="0"/>
              <a:t>of medical sciences, </a:t>
            </a:r>
            <a:r>
              <a:rPr lang="en-US" sz="2000" b="1" dirty="0" smtClean="0"/>
              <a:t>University </a:t>
            </a:r>
            <a:r>
              <a:rPr lang="en-US" sz="2000" b="1" dirty="0"/>
              <a:t>of </a:t>
            </a:r>
            <a:r>
              <a:rPr lang="en-US" sz="2000" b="1" dirty="0" err="1" smtClean="0"/>
              <a:t>Kragujevac</a:t>
            </a:r>
            <a:endParaRPr lang="en-US" sz="2000" b="1" dirty="0"/>
          </a:p>
        </p:txBody>
      </p:sp>
      <p:pic>
        <p:nvPicPr>
          <p:cNvPr id="4" name="Picture 1"/>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9828860" y="205000"/>
            <a:ext cx="2152650" cy="2743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10095560" y="3100387"/>
            <a:ext cx="1619250" cy="2538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591089293"/>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from previous lecture</a:t>
            </a:r>
            <a:endParaRPr lang="en-US" dirty="0"/>
          </a:p>
        </p:txBody>
      </p:sp>
      <p:sp>
        <p:nvSpPr>
          <p:cNvPr id="3" name="Content Placeholder 2"/>
          <p:cNvSpPr>
            <a:spLocks noGrp="1"/>
          </p:cNvSpPr>
          <p:nvPr>
            <p:ph idx="1"/>
          </p:nvPr>
        </p:nvSpPr>
        <p:spPr/>
        <p:txBody>
          <a:bodyPr/>
          <a:lstStyle/>
          <a:p>
            <a:r>
              <a:rPr lang="en-US" dirty="0"/>
              <a:t>A health professional in charge may exceptionally be silent on the </a:t>
            </a:r>
            <a:r>
              <a:rPr lang="en-US" dirty="0" smtClean="0"/>
              <a:t>diagnosis</a:t>
            </a:r>
            <a:r>
              <a:rPr lang="en-US" dirty="0"/>
              <a:t>, the course of the proposed medical measure and its risks, or may diminish the information, if there is a serious threat that providing the information would </a:t>
            </a:r>
            <a:r>
              <a:rPr lang="en-US" dirty="0" smtClean="0"/>
              <a:t>considerably </a:t>
            </a:r>
            <a:r>
              <a:rPr lang="en-US" dirty="0"/>
              <a:t>aggravate the health of a patient. </a:t>
            </a:r>
            <a:endParaRPr lang="en-US" dirty="0" smtClean="0"/>
          </a:p>
          <a:p>
            <a:r>
              <a:rPr lang="en-US" dirty="0" smtClean="0"/>
              <a:t>In </a:t>
            </a:r>
            <a:r>
              <a:rPr lang="en-US" dirty="0"/>
              <a:t>such a case, the information may be given to a member of the family of a patient. In the process of carrying out health care, a child with mental capacity, regardless of age, is entitled to conﬁdential </a:t>
            </a:r>
            <a:r>
              <a:rPr lang="en-US" dirty="0" smtClean="0"/>
              <a:t>counseling </a:t>
            </a:r>
            <a:r>
              <a:rPr lang="en-US" dirty="0"/>
              <a:t>without parental consent, when it is in the best interest of a </a:t>
            </a:r>
            <a:r>
              <a:rPr lang="en-US" dirty="0" smtClean="0"/>
              <a:t>child.</a:t>
            </a:r>
          </a:p>
          <a:p>
            <a:r>
              <a:rPr lang="en-US" dirty="0" smtClean="0"/>
              <a:t>A </a:t>
            </a:r>
            <a:r>
              <a:rPr lang="en-US" dirty="0"/>
              <a:t>patient, i.e., a legal representative has the right to information and access to the patient’s costs of medical care. </a:t>
            </a:r>
            <a:endParaRPr lang="en-US" dirty="0" smtClean="0"/>
          </a:p>
          <a:p>
            <a:r>
              <a:rPr lang="en-US" dirty="0" smtClean="0"/>
              <a:t>A </a:t>
            </a:r>
            <a:r>
              <a:rPr lang="en-US" dirty="0"/>
              <a:t>health professional in charge may have access to the </a:t>
            </a:r>
            <a:r>
              <a:rPr lang="en-US" dirty="0" smtClean="0"/>
              <a:t>medical </a:t>
            </a:r>
            <a:r>
              <a:rPr lang="en-US" dirty="0"/>
              <a:t>documentation the date that he/she has given to the patient, member of the immediate family that is legal representative, the information on the data referred by law</a:t>
            </a:r>
          </a:p>
        </p:txBody>
      </p:sp>
    </p:spTree>
    <p:extLst>
      <p:ext uri="{BB962C8B-B14F-4D97-AF65-F5344CB8AC3E}">
        <p14:creationId xmlns:p14="http://schemas.microsoft.com/office/powerpoint/2010/main" xmlns="" val="1317167815"/>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 </a:t>
            </a:r>
            <a:r>
              <a:rPr lang="en-US" dirty="0">
                <a:solidFill>
                  <a:srgbClr val="FF0000"/>
                </a:solidFill>
              </a:rPr>
              <a:t>patient has the right to freely decide on everything that is related to his/ her life and health, except in cases </a:t>
            </a:r>
            <a:r>
              <a:rPr lang="en-US" u="sng" dirty="0">
                <a:solidFill>
                  <a:srgbClr val="FF0000"/>
                </a:solidFill>
              </a:rPr>
              <a:t>when that directly threatens the life and health of other </a:t>
            </a:r>
            <a:r>
              <a:rPr lang="en-US" u="sng" dirty="0" smtClean="0">
                <a:solidFill>
                  <a:srgbClr val="FF0000"/>
                </a:solidFill>
              </a:rPr>
              <a:t>persons</a:t>
            </a:r>
            <a:r>
              <a:rPr lang="en-US" dirty="0" smtClean="0">
                <a:solidFill>
                  <a:srgbClr val="FF0000"/>
                </a:solidFill>
              </a:rPr>
              <a:t>. </a:t>
            </a:r>
            <a:r>
              <a:rPr lang="en-US" dirty="0"/>
              <a:t/>
            </a:r>
            <a:br>
              <a:rPr lang="en-US" dirty="0"/>
            </a:br>
            <a:endParaRPr lang="en-US" dirty="0"/>
          </a:p>
        </p:txBody>
      </p:sp>
      <p:sp>
        <p:nvSpPr>
          <p:cNvPr id="3" name="Content Placeholder 2"/>
          <p:cNvSpPr>
            <a:spLocks noGrp="1"/>
          </p:cNvSpPr>
          <p:nvPr>
            <p:ph type="body" idx="1"/>
          </p:nvPr>
        </p:nvSpPr>
        <p:spPr/>
        <p:txBody>
          <a:bodyPr/>
          <a:lstStyle/>
          <a:p>
            <a:r>
              <a:rPr lang="en-US" dirty="0"/>
              <a:t>Article 15</a:t>
            </a:r>
          </a:p>
        </p:txBody>
      </p:sp>
    </p:spTree>
    <p:extLst>
      <p:ext uri="{BB962C8B-B14F-4D97-AF65-F5344CB8AC3E}">
        <p14:creationId xmlns:p14="http://schemas.microsoft.com/office/powerpoint/2010/main" xmlns="" val="3648062040"/>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2811" y="2446901"/>
            <a:ext cx="9891267" cy="2667000"/>
          </a:xfrm>
        </p:spPr>
        <p:txBody>
          <a:bodyPr/>
          <a:lstStyle/>
          <a:p>
            <a:pPr lvl="0"/>
            <a:r>
              <a:rPr lang="en-US" dirty="0"/>
              <a:t>As a rule, </a:t>
            </a:r>
            <a:r>
              <a:rPr lang="en-US" dirty="0">
                <a:solidFill>
                  <a:srgbClr val="FF0000"/>
                </a:solidFill>
              </a:rPr>
              <a:t>without the consent of a patient, no medical measure may be undertaken on them</a:t>
            </a:r>
            <a:r>
              <a:rPr lang="en-US" dirty="0"/>
              <a:t>. </a:t>
            </a:r>
            <a:r>
              <a:rPr lang="sr-Latn-RS" dirty="0" smtClean="0"/>
              <a:t/>
            </a:r>
            <a:br>
              <a:rPr lang="sr-Latn-RS" dirty="0" smtClean="0"/>
            </a:br>
            <a:r>
              <a:rPr lang="en-US" dirty="0" smtClean="0"/>
              <a:t>A </a:t>
            </a:r>
            <a:r>
              <a:rPr lang="en-US" dirty="0"/>
              <a:t>medical measure contrary to the will of a patient, or a legal representative of a patient deprived of legal capacity, may be undertaken only in exceptional cases that are speciﬁed by law and that are in </a:t>
            </a:r>
            <a:r>
              <a:rPr lang="en-US" dirty="0" smtClean="0"/>
              <a:t>compliance </a:t>
            </a:r>
            <a:r>
              <a:rPr lang="en-US" dirty="0"/>
              <a:t>with medical ethics.</a:t>
            </a:r>
            <a:br>
              <a:rPr lang="en-US" dirty="0"/>
            </a:b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372999038"/>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A patient may give his/her consent to the proposed medical measure </a:t>
            </a:r>
            <a:r>
              <a:rPr lang="en-US" dirty="0" smtClean="0">
                <a:solidFill>
                  <a:srgbClr val="FF0000"/>
                </a:solidFill>
              </a:rPr>
              <a:t>explicitly</a:t>
            </a:r>
            <a:r>
              <a:rPr lang="en-US" dirty="0">
                <a:solidFill>
                  <a:srgbClr val="FF0000"/>
                </a:solidFill>
              </a:rPr>
              <a:t>, verbally or in writing, or tacitly, if he/she did not expressly oppose </a:t>
            </a:r>
            <a:r>
              <a:rPr lang="en-US" dirty="0" smtClean="0">
                <a:solidFill>
                  <a:srgbClr val="FF0000"/>
                </a:solidFill>
              </a:rPr>
              <a:t>it.</a:t>
            </a:r>
            <a:endParaRPr lang="en-US" dirty="0">
              <a:solidFill>
                <a:srgbClr val="FF0000"/>
              </a:solidFill>
            </a:endParaRPr>
          </a:p>
        </p:txBody>
      </p:sp>
      <p:sp>
        <p:nvSpPr>
          <p:cNvPr id="3" name="Text Placeholder 2"/>
          <p:cNvSpPr>
            <a:spLocks noGrp="1"/>
          </p:cNvSpPr>
          <p:nvPr>
            <p:ph type="body" idx="1"/>
          </p:nvPr>
        </p:nvSpPr>
        <p:spPr/>
        <p:txBody>
          <a:bodyPr/>
          <a:lstStyle/>
          <a:p>
            <a:r>
              <a:rPr lang="en-US" dirty="0"/>
              <a:t>Article </a:t>
            </a:r>
            <a:r>
              <a:rPr lang="en-US" dirty="0" smtClean="0"/>
              <a:t>16</a:t>
            </a:r>
            <a:endParaRPr lang="en-US" dirty="0"/>
          </a:p>
        </p:txBody>
      </p:sp>
    </p:spTree>
    <p:extLst>
      <p:ext uri="{BB962C8B-B14F-4D97-AF65-F5344CB8AC3E}">
        <p14:creationId xmlns:p14="http://schemas.microsoft.com/office/powerpoint/2010/main" xmlns="" val="2265729469"/>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The consent that has not been preceded by the necessary information in </a:t>
            </a:r>
            <a:r>
              <a:rPr lang="en-US" dirty="0" smtClean="0">
                <a:solidFill>
                  <a:srgbClr val="FF0000"/>
                </a:solidFill>
              </a:rPr>
              <a:t>compliance </a:t>
            </a:r>
            <a:r>
              <a:rPr lang="en-US" dirty="0">
                <a:solidFill>
                  <a:srgbClr val="FF0000"/>
                </a:solidFill>
              </a:rPr>
              <a:t>with the law is not binding</a:t>
            </a:r>
            <a:r>
              <a:rPr lang="en-US" dirty="0"/>
              <a:t>, and a health professional in charge, who </a:t>
            </a:r>
            <a:r>
              <a:rPr lang="en-US" dirty="0" smtClean="0"/>
              <a:t>undertakes </a:t>
            </a:r>
            <a:r>
              <a:rPr lang="en-US" dirty="0"/>
              <a:t>medical measures in such a case, bears the risk of harmful consequences.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1785324648"/>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9776" y="1752600"/>
            <a:ext cx="9146383" cy="2667000"/>
          </a:xfrm>
        </p:spPr>
        <p:txBody>
          <a:bodyPr/>
          <a:lstStyle/>
          <a:p>
            <a:r>
              <a:rPr lang="en-US" dirty="0">
                <a:solidFill>
                  <a:srgbClr val="FF0000"/>
                </a:solidFill>
              </a:rPr>
              <a:t>A patient may revoke his/her consent to the proposed medical measure (verbally, or in writing) until the commencement of its implementation</a:t>
            </a:r>
            <a:r>
              <a:rPr lang="en-US" dirty="0"/>
              <a:t>, as well as in the course of care, under the conditions laid down by law.</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785285674"/>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A patient has the right to designate a person who will give consent on his/her behalf, or who will be informed about undertaking medical measures, in case a patient becomes incapable of taking the decision about giving consent.</a:t>
            </a:r>
            <a:br>
              <a:rPr lang="en-US" dirty="0"/>
            </a:b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107917382"/>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828800"/>
            <a:ext cx="10585572" cy="2667000"/>
          </a:xfrm>
        </p:spPr>
        <p:txBody>
          <a:bodyPr/>
          <a:lstStyle/>
          <a:p>
            <a:r>
              <a:rPr lang="en-US" dirty="0"/>
              <a:t>A patient has the </a:t>
            </a:r>
            <a:r>
              <a:rPr lang="en-US" dirty="0">
                <a:solidFill>
                  <a:srgbClr val="FF0000"/>
                </a:solidFill>
              </a:rPr>
              <a:t>right to reject the proposed medical measure</a:t>
            </a:r>
            <a:r>
              <a:rPr lang="en-US" dirty="0"/>
              <a:t>, even in the case when it saves or maintains his/her </a:t>
            </a:r>
            <a:r>
              <a:rPr lang="en-US" dirty="0" smtClean="0"/>
              <a:t>life. </a:t>
            </a:r>
            <a:r>
              <a:rPr lang="sr-Latn-RS" dirty="0" smtClean="0"/>
              <a:t/>
            </a:r>
            <a:br>
              <a:rPr lang="sr-Latn-RS" dirty="0" smtClean="0"/>
            </a:br>
            <a:r>
              <a:rPr lang="en-US" dirty="0" smtClean="0"/>
              <a:t>A </a:t>
            </a:r>
            <a:r>
              <a:rPr lang="en-US" dirty="0"/>
              <a:t>health care professional in charge is obliged </a:t>
            </a:r>
            <a:r>
              <a:rPr lang="en-US" u="sng" dirty="0"/>
              <a:t>to point out to a patient the consequences of his/her decision </a:t>
            </a:r>
            <a:r>
              <a:rPr lang="en-US" dirty="0"/>
              <a:t>to reject the proposed medical measure, and </a:t>
            </a:r>
            <a:r>
              <a:rPr lang="en-US" dirty="0">
                <a:solidFill>
                  <a:srgbClr val="FF0000"/>
                </a:solidFill>
              </a:rPr>
              <a:t>to request from a patient a written </a:t>
            </a:r>
            <a:r>
              <a:rPr lang="en-US" dirty="0" smtClean="0">
                <a:solidFill>
                  <a:srgbClr val="FF0000"/>
                </a:solidFill>
              </a:rPr>
              <a:t>statement </a:t>
            </a:r>
            <a:r>
              <a:rPr lang="en-US" dirty="0">
                <a:solidFill>
                  <a:srgbClr val="FF0000"/>
                </a:solidFill>
              </a:rPr>
              <a:t>about it, which must be kept in the medical records. </a:t>
            </a:r>
          </a:p>
        </p:txBody>
      </p:sp>
      <p:sp>
        <p:nvSpPr>
          <p:cNvPr id="3" name="Text Placeholder 2"/>
          <p:cNvSpPr>
            <a:spLocks noGrp="1"/>
          </p:cNvSpPr>
          <p:nvPr>
            <p:ph type="body" idx="1"/>
          </p:nvPr>
        </p:nvSpPr>
        <p:spPr>
          <a:xfrm>
            <a:off x="1535320" y="5486400"/>
            <a:ext cx="9146381" cy="1069675"/>
          </a:xfrm>
        </p:spPr>
        <p:txBody>
          <a:bodyPr/>
          <a:lstStyle/>
          <a:p>
            <a:r>
              <a:rPr lang="en-US" dirty="0" smtClean="0"/>
              <a:t>Article 17</a:t>
            </a:r>
            <a:endParaRPr lang="en-US" dirty="0"/>
          </a:p>
        </p:txBody>
      </p:sp>
    </p:spTree>
    <p:extLst>
      <p:ext uri="{BB962C8B-B14F-4D97-AF65-F5344CB8AC3E}">
        <p14:creationId xmlns:p14="http://schemas.microsoft.com/office/powerpoint/2010/main" xmlns="" val="3820507632"/>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2811" y="2819400"/>
            <a:ext cx="9146383" cy="2667000"/>
          </a:xfrm>
        </p:spPr>
        <p:txBody>
          <a:bodyPr/>
          <a:lstStyle/>
          <a:p>
            <a:pPr lvl="0"/>
            <a:r>
              <a:rPr lang="en-US" dirty="0"/>
              <a:t>If a patient refuses to </a:t>
            </a:r>
            <a:r>
              <a:rPr lang="en-US" dirty="0" smtClean="0"/>
              <a:t>provide </a:t>
            </a:r>
            <a:r>
              <a:rPr lang="en-US" dirty="0"/>
              <a:t>a written statement, he/she makes an official note about it. A health professional in charge enters the data about the consent of a patient or a legal representative to a proposed medical measure, as well as about the rejection, in medical records.</a:t>
            </a:r>
            <a:br>
              <a:rPr lang="en-US" dirty="0"/>
            </a:br>
            <a:r>
              <a:rPr lang="en-US" dirty="0"/>
              <a:t/>
            </a:r>
            <a:br>
              <a:rPr lang="en-US" dirty="0"/>
            </a:b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350055497"/>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There are some other </a:t>
            </a:r>
            <a:r>
              <a:rPr lang="en-US" dirty="0" smtClean="0"/>
              <a:t>rights </a:t>
            </a:r>
            <a:r>
              <a:rPr lang="en-US" dirty="0"/>
              <a:t>closely connected with the process of informed consent</a:t>
            </a:r>
          </a:p>
        </p:txBody>
      </p:sp>
      <p:sp>
        <p:nvSpPr>
          <p:cNvPr id="6" name="Text Placeholder 5"/>
          <p:cNvSpPr>
            <a:spLocks noGrp="1"/>
          </p:cNvSpPr>
          <p:nvPr>
            <p:ph type="body" idx="1"/>
          </p:nvPr>
        </p:nvSpPr>
        <p:spPr/>
        <p:txBody>
          <a:bodyPr/>
          <a:lstStyle/>
          <a:p>
            <a:r>
              <a:rPr lang="en-US" dirty="0" smtClean="0"/>
              <a:t>Article 12, 13, 27</a:t>
            </a:r>
            <a:endParaRPr lang="en-US" dirty="0"/>
          </a:p>
        </p:txBody>
      </p:sp>
    </p:spTree>
    <p:extLst>
      <p:ext uri="{BB962C8B-B14F-4D97-AF65-F5344CB8AC3E}">
        <p14:creationId xmlns:p14="http://schemas.microsoft.com/office/powerpoint/2010/main" xmlns="" val="794199325"/>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INFORMED CONSENT</a:t>
            </a:r>
            <a:endParaRPr lang="en-US" sz="4000"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4202489593"/>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Namely</a:t>
            </a:r>
            <a:r>
              <a:rPr lang="en-US" dirty="0">
                <a:solidFill>
                  <a:srgbClr val="FF0000"/>
                </a:solidFill>
              </a:rPr>
              <a:t>, a patient has the right to free choice of the of proposed medical procedures</a:t>
            </a:r>
            <a:r>
              <a:rPr lang="en-US" dirty="0"/>
              <a:t>, in accordance with the law regulating health care and the law </a:t>
            </a:r>
            <a:r>
              <a:rPr lang="en-US" dirty="0" smtClean="0"/>
              <a:t>regulating </a:t>
            </a:r>
            <a:r>
              <a:rPr lang="en-US" dirty="0"/>
              <a:t>health </a:t>
            </a:r>
            <a:r>
              <a:rPr lang="en-US" dirty="0" smtClean="0"/>
              <a:t>insurance</a:t>
            </a:r>
            <a:endParaRPr lang="en-US" dirty="0"/>
          </a:p>
        </p:txBody>
      </p:sp>
      <p:sp>
        <p:nvSpPr>
          <p:cNvPr id="3" name="Text Placeholder 2"/>
          <p:cNvSpPr>
            <a:spLocks noGrp="1"/>
          </p:cNvSpPr>
          <p:nvPr>
            <p:ph type="body" idx="1"/>
          </p:nvPr>
        </p:nvSpPr>
        <p:spPr/>
        <p:txBody>
          <a:bodyPr/>
          <a:lstStyle/>
          <a:p>
            <a:r>
              <a:rPr lang="en-US" dirty="0" smtClean="0"/>
              <a:t>Article 12</a:t>
            </a:r>
            <a:endParaRPr lang="en-US" dirty="0"/>
          </a:p>
        </p:txBody>
      </p:sp>
    </p:spTree>
    <p:extLst>
      <p:ext uri="{BB962C8B-B14F-4D97-AF65-F5344CB8AC3E}">
        <p14:creationId xmlns:p14="http://schemas.microsoft.com/office/powerpoint/2010/main" xmlns="" val="3169454852"/>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09800"/>
            <a:ext cx="10820400" cy="2667000"/>
          </a:xfrm>
        </p:spPr>
        <p:txBody>
          <a:bodyPr/>
          <a:lstStyle/>
          <a:p>
            <a:r>
              <a:rPr lang="en-US" sz="3000" dirty="0"/>
              <a:t>Besides, a </a:t>
            </a:r>
            <a:r>
              <a:rPr lang="en-US" sz="3000" dirty="0">
                <a:solidFill>
                  <a:srgbClr val="FF0000"/>
                </a:solidFill>
              </a:rPr>
              <a:t>patient has the right to seek a second opinion</a:t>
            </a:r>
            <a:r>
              <a:rPr lang="en-US" sz="3000" dirty="0"/>
              <a:t> on the state of his/her health from a physician, who was not directly involved in the provision of the health service. </a:t>
            </a:r>
            <a:r>
              <a:rPr lang="sr-Latn-RS" sz="3000" dirty="0" smtClean="0"/>
              <a:t/>
            </a:r>
            <a:br>
              <a:rPr lang="sr-Latn-RS" sz="3000" dirty="0" smtClean="0"/>
            </a:br>
            <a:r>
              <a:rPr lang="en-US" sz="3000" dirty="0" smtClean="0"/>
              <a:t>This </a:t>
            </a:r>
            <a:r>
              <a:rPr lang="en-US" sz="3000" dirty="0"/>
              <a:t>right is exercised by a patient at his/her own request. A health care facility is obliged to put up, in a visible place, and to regularly update, the list of organizational units and medical physicians or physicians of dental medicine, who provide health services in that organizational unit</a:t>
            </a:r>
          </a:p>
        </p:txBody>
      </p:sp>
      <p:sp>
        <p:nvSpPr>
          <p:cNvPr id="3" name="Text Placeholder 2"/>
          <p:cNvSpPr>
            <a:spLocks noGrp="1"/>
          </p:cNvSpPr>
          <p:nvPr>
            <p:ph type="body" idx="1"/>
          </p:nvPr>
        </p:nvSpPr>
        <p:spPr>
          <a:xfrm>
            <a:off x="1143000" y="5486400"/>
            <a:ext cx="9146381" cy="1069675"/>
          </a:xfrm>
        </p:spPr>
        <p:txBody>
          <a:bodyPr/>
          <a:lstStyle/>
          <a:p>
            <a:r>
              <a:rPr lang="en-US" dirty="0" smtClean="0"/>
              <a:t>Article 13</a:t>
            </a:r>
            <a:endParaRPr lang="en-US" dirty="0"/>
          </a:p>
        </p:txBody>
      </p:sp>
    </p:spTree>
    <p:extLst>
      <p:ext uri="{BB962C8B-B14F-4D97-AF65-F5344CB8AC3E}">
        <p14:creationId xmlns:p14="http://schemas.microsoft.com/office/powerpoint/2010/main" xmlns="" val="3735047522"/>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000" dirty="0" smtClean="0"/>
              <a:t>Leaving the hospital </a:t>
            </a:r>
            <a:r>
              <a:rPr lang="sr-Latn-RS" sz="3000" dirty="0" smtClean="0"/>
              <a:t>(</a:t>
            </a:r>
            <a:r>
              <a:rPr lang="en-US" sz="3000" dirty="0" smtClean="0"/>
              <a:t>Article 27</a:t>
            </a:r>
            <a:r>
              <a:rPr lang="sr-Latn-RS" sz="3000" dirty="0" smtClean="0"/>
              <a:t>)</a:t>
            </a:r>
            <a:endParaRPr lang="en-US" sz="3000" dirty="0"/>
          </a:p>
        </p:txBody>
      </p:sp>
      <p:sp>
        <p:nvSpPr>
          <p:cNvPr id="5" name="Content Placeholder 4"/>
          <p:cNvSpPr>
            <a:spLocks noGrp="1"/>
          </p:cNvSpPr>
          <p:nvPr>
            <p:ph idx="1"/>
          </p:nvPr>
        </p:nvSpPr>
        <p:spPr>
          <a:xfrm>
            <a:off x="1521885" y="1905000"/>
            <a:ext cx="10289115" cy="4800600"/>
          </a:xfrm>
        </p:spPr>
        <p:txBody>
          <a:bodyPr>
            <a:normAutofit/>
          </a:bodyPr>
          <a:lstStyle/>
          <a:p>
            <a:r>
              <a:rPr lang="en-US" sz="2000" dirty="0">
                <a:solidFill>
                  <a:srgbClr val="FF0000"/>
                </a:solidFill>
              </a:rPr>
              <a:t>A patient has the right to leave the inpatient health care facility at his/her own risk, except in cases stipulated by a special law. </a:t>
            </a:r>
            <a:endParaRPr lang="en-US" sz="2000" dirty="0" smtClean="0">
              <a:solidFill>
                <a:srgbClr val="FF0000"/>
              </a:solidFill>
            </a:endParaRPr>
          </a:p>
          <a:p>
            <a:r>
              <a:rPr lang="en-US" sz="2000" dirty="0" smtClean="0"/>
              <a:t>A </a:t>
            </a:r>
            <a:r>
              <a:rPr lang="en-US" sz="2000" dirty="0"/>
              <a:t>patient is required to give a written statement on the intention of leaving the inpatient health care facility, which is kept in the patient’s medical records. </a:t>
            </a:r>
            <a:endParaRPr lang="en-US" sz="2000" dirty="0" smtClean="0"/>
          </a:p>
          <a:p>
            <a:r>
              <a:rPr lang="en-US" sz="2000" dirty="0" smtClean="0"/>
              <a:t>A </a:t>
            </a:r>
            <a:r>
              <a:rPr lang="en-US" sz="2000" dirty="0"/>
              <a:t>health care professional in charge records in the patient’s medical record the information on the patient’s unannounced </a:t>
            </a:r>
            <a:r>
              <a:rPr lang="en-US" sz="2000" dirty="0" smtClean="0"/>
              <a:t>leaving </a:t>
            </a:r>
            <a:r>
              <a:rPr lang="en-US" sz="2000" dirty="0"/>
              <a:t>of the inpatient health care </a:t>
            </a:r>
            <a:r>
              <a:rPr lang="en-US" sz="2000" dirty="0" smtClean="0"/>
              <a:t>facility.</a:t>
            </a:r>
          </a:p>
          <a:p>
            <a:r>
              <a:rPr lang="en-US" sz="2000" dirty="0" smtClean="0"/>
              <a:t>If </a:t>
            </a:r>
            <a:r>
              <a:rPr lang="en-US" sz="2000" dirty="0"/>
              <a:t>a patient is a child, or a person deprived of legal capacity, a health care professional in charge is obliged to inform, without delay, his/her legal representative, i.e., the responsible child guardian authority about his/her leaving the inpatient health care facility. </a:t>
            </a:r>
            <a:endParaRPr lang="en-US" sz="2000" dirty="0" smtClean="0"/>
          </a:p>
          <a:p>
            <a:r>
              <a:rPr lang="en-US" sz="2000" dirty="0" smtClean="0"/>
              <a:t>If </a:t>
            </a:r>
            <a:r>
              <a:rPr lang="en-US" sz="2000" dirty="0"/>
              <a:t>a patient is a child, i.e., a person deprived of legal capacity, and the decision to leave the inpatient health care facility, is made by a legal representative contrary to the best interest of a patient, a health care professional in charge is obliged to inform the competent guardian authority about it, without delay </a:t>
            </a:r>
          </a:p>
        </p:txBody>
      </p:sp>
    </p:spTree>
    <p:extLst>
      <p:ext uri="{BB962C8B-B14F-4D97-AF65-F5344CB8AC3E}">
        <p14:creationId xmlns:p14="http://schemas.microsoft.com/office/powerpoint/2010/main" xmlns="" val="1036374243"/>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2810" y="1905000"/>
            <a:ext cx="10211990" cy="2667000"/>
          </a:xfrm>
        </p:spPr>
        <p:txBody>
          <a:bodyPr/>
          <a:lstStyle/>
          <a:p>
            <a:r>
              <a:rPr lang="en-US" dirty="0"/>
              <a:t>A patient has the right to schedule examinations, diagnostic procedures, and other medical measures and procedures in case when there are no conditions to provide medical measures immediately. The health care facility is obliged to respect the patient’s time and to timely notify a patient about changing the appointed time for the provision of the health service </a:t>
            </a:r>
          </a:p>
        </p:txBody>
      </p:sp>
      <p:sp>
        <p:nvSpPr>
          <p:cNvPr id="5" name="Text Placeholder 4"/>
          <p:cNvSpPr>
            <a:spLocks noGrp="1"/>
          </p:cNvSpPr>
          <p:nvPr>
            <p:ph type="body" idx="1"/>
          </p:nvPr>
        </p:nvSpPr>
        <p:spPr/>
        <p:txBody>
          <a:bodyPr/>
          <a:lstStyle/>
          <a:p>
            <a:r>
              <a:rPr lang="sr-Latn-RS" dirty="0" smtClean="0"/>
              <a:t>Article 29</a:t>
            </a:r>
            <a:endParaRPr lang="en-US" dirty="0"/>
          </a:p>
        </p:txBody>
      </p:sp>
    </p:spTree>
    <p:extLst>
      <p:ext uri="{BB962C8B-B14F-4D97-AF65-F5344CB8AC3E}">
        <p14:creationId xmlns:p14="http://schemas.microsoft.com/office/powerpoint/2010/main" xmlns="" val="2772693507"/>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ACCESS TO MEDICAL RECORDS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394455948"/>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data on the health status constitute personal data and they are </a:t>
            </a:r>
            <a:r>
              <a:rPr lang="en-US" dirty="0" smtClean="0"/>
              <a:t>particularly </a:t>
            </a:r>
            <a:r>
              <a:rPr lang="en-US" dirty="0"/>
              <a:t>sensitive data on the patient’s personality provided by the law.</a:t>
            </a:r>
          </a:p>
        </p:txBody>
      </p:sp>
      <p:sp>
        <p:nvSpPr>
          <p:cNvPr id="3" name="Text Placeholder 2"/>
          <p:cNvSpPr>
            <a:spLocks noGrp="1"/>
          </p:cNvSpPr>
          <p:nvPr>
            <p:ph type="body" idx="1"/>
          </p:nvPr>
        </p:nvSpPr>
        <p:spPr/>
        <p:txBody>
          <a:bodyPr/>
          <a:lstStyle/>
          <a:p>
            <a:r>
              <a:rPr lang="en-US" dirty="0"/>
              <a:t>Protection of Personal Data Act Serbia, </a:t>
            </a:r>
            <a:r>
              <a:rPr lang="en-US" i="1" dirty="0"/>
              <a:t>Offıcial Gazette of the RS</a:t>
            </a:r>
            <a:r>
              <a:rPr lang="en-US" dirty="0"/>
              <a:t>, 87/2018, Arts. 16–18</a:t>
            </a:r>
          </a:p>
        </p:txBody>
      </p:sp>
    </p:spTree>
    <p:extLst>
      <p:ext uri="{BB962C8B-B14F-4D97-AF65-F5344CB8AC3E}">
        <p14:creationId xmlns:p14="http://schemas.microsoft.com/office/powerpoint/2010/main" xmlns="" val="478207062"/>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According </a:t>
            </a:r>
            <a:r>
              <a:rPr lang="en-US" dirty="0">
                <a:solidFill>
                  <a:srgbClr val="FF0000"/>
                </a:solidFill>
              </a:rPr>
              <a:t>to Patients’ Rights Act </a:t>
            </a:r>
            <a:r>
              <a:rPr lang="en-US" dirty="0"/>
              <a:t>a </a:t>
            </a:r>
            <a:r>
              <a:rPr lang="en-US" dirty="0">
                <a:solidFill>
                  <a:srgbClr val="FF0000"/>
                </a:solidFill>
              </a:rPr>
              <a:t>patient has the right to access his/her medical records</a:t>
            </a:r>
            <a:r>
              <a:rPr lang="en-US" dirty="0"/>
              <a:t>.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277243908"/>
      </p:ext>
    </p:extLst>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The legal representative has the right to access the medical records </a:t>
            </a:r>
            <a:r>
              <a:rPr lang="en-US" dirty="0"/>
              <a:t>in case when a patient is a child, i.e., a person deprived of legal capacity, except in the case </a:t>
            </a:r>
            <a:r>
              <a:rPr lang="en-US" dirty="0" smtClean="0"/>
              <a:t>prescribed </a:t>
            </a:r>
            <a:r>
              <a:rPr lang="en-US" dirty="0"/>
              <a:t>by law. </a:t>
            </a:r>
            <a:r>
              <a:rPr lang="en-US" dirty="0">
                <a:solidFill>
                  <a:srgbClr val="FF0000"/>
                </a:solidFill>
              </a:rPr>
              <a:t>A child who has completed 15 years of age and who has mental capacity has the right to access his/her medical records.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622420795"/>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patient’s immediate family members have, exceptionally, the right to access the medical records of their family members, if these data are relevant for their treatment.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503245512"/>
      </p:ext>
    </p:extLst>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health </a:t>
            </a:r>
            <a:r>
              <a:rPr lang="en-US" dirty="0" smtClean="0"/>
              <a:t>professional </a:t>
            </a:r>
            <a:r>
              <a:rPr lang="en-US" dirty="0"/>
              <a:t>in charge keeps the medical records properly, in compliance with the law, and records all medical measures that have been undertaken on a patient, and in </a:t>
            </a:r>
            <a:r>
              <a:rPr lang="en-US" dirty="0" smtClean="0"/>
              <a:t>particular</a:t>
            </a:r>
            <a:r>
              <a:rPr lang="en-US" dirty="0"/>
              <a:t>: the case history, diagnosis, diagnostic measures, therapy, and the result of therapy, as well as advice given to a </a:t>
            </a:r>
            <a:r>
              <a:rPr lang="en-US" dirty="0" smtClean="0"/>
              <a:t>patient</a:t>
            </a:r>
            <a:r>
              <a:rPr lang="sr-Latn-RS" dirty="0" smtClean="0"/>
              <a:t>.</a:t>
            </a:r>
            <a:endParaRPr lang="en-US" dirty="0"/>
          </a:p>
        </p:txBody>
      </p:sp>
      <p:sp>
        <p:nvSpPr>
          <p:cNvPr id="3" name="Text Placeholder 2"/>
          <p:cNvSpPr>
            <a:spLocks noGrp="1"/>
          </p:cNvSpPr>
          <p:nvPr>
            <p:ph type="body" idx="1"/>
          </p:nvPr>
        </p:nvSpPr>
        <p:spPr/>
        <p:txBody>
          <a:bodyPr/>
          <a:lstStyle/>
          <a:p>
            <a:r>
              <a:rPr lang="sr-Latn-RS" smtClean="0"/>
              <a:t>Article 20</a:t>
            </a:r>
            <a:endParaRPr lang="en-US"/>
          </a:p>
        </p:txBody>
      </p:sp>
    </p:spTree>
    <p:extLst>
      <p:ext uri="{BB962C8B-B14F-4D97-AF65-F5344CB8AC3E}">
        <p14:creationId xmlns:p14="http://schemas.microsoft.com/office/powerpoint/2010/main" xmlns="" val="3762140794"/>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0"/>
            <a:r>
              <a:rPr lang="en-US" dirty="0" smtClean="0"/>
              <a:t>SELF-DECISION VS </a:t>
            </a:r>
            <a:r>
              <a:rPr lang="en-US" i="1" dirty="0" smtClean="0"/>
              <a:t>SELF-DETERMINATION</a:t>
            </a:r>
            <a:r>
              <a:rPr lang="en-US" dirty="0"/>
              <a:t/>
            </a:r>
            <a:br>
              <a:rPr lang="en-US" dirty="0"/>
            </a:br>
            <a:endParaRPr lang="en-US" dirty="0"/>
          </a:p>
        </p:txBody>
      </p:sp>
      <p:sp>
        <p:nvSpPr>
          <p:cNvPr id="5" name="Content Placeholder 4"/>
          <p:cNvSpPr>
            <a:spLocks noGrp="1"/>
          </p:cNvSpPr>
          <p:nvPr>
            <p:ph idx="1"/>
          </p:nvPr>
        </p:nvSpPr>
        <p:spPr>
          <a:xfrm>
            <a:off x="1521885" y="1905000"/>
            <a:ext cx="9831915" cy="4648200"/>
          </a:xfrm>
        </p:spPr>
        <p:txBody>
          <a:bodyPr>
            <a:normAutofit fontScale="92500" lnSpcReduction="10000"/>
          </a:bodyPr>
          <a:lstStyle/>
          <a:p>
            <a:pPr lvl="0"/>
            <a:r>
              <a:rPr lang="en-US" sz="2000" dirty="0"/>
              <a:t>Current Patients’ Rights Act in Serbia abandons the old formulation of the patient’s right to self-decision, which could have been more appropriately </a:t>
            </a:r>
            <a:r>
              <a:rPr lang="en-US" sz="2000" dirty="0" smtClean="0"/>
              <a:t>named </a:t>
            </a:r>
            <a:r>
              <a:rPr lang="en-US" sz="2000" i="1" dirty="0"/>
              <a:t>self-determination</a:t>
            </a:r>
            <a:r>
              <a:rPr lang="en-US" sz="2000" dirty="0" smtClean="0"/>
              <a:t>.</a:t>
            </a:r>
          </a:p>
          <a:p>
            <a:pPr lvl="0"/>
            <a:r>
              <a:rPr lang="en-US" sz="2000" dirty="0" smtClean="0"/>
              <a:t> the </a:t>
            </a:r>
            <a:r>
              <a:rPr lang="en-US" sz="2000" dirty="0"/>
              <a:t>past provision of the HCA included the patient’s right to self-decision and free consent, which is omitted as the title of that article in the new law, but the same text was retained (Article 31</a:t>
            </a:r>
            <a:r>
              <a:rPr lang="en-US" sz="2000" dirty="0" smtClean="0"/>
              <a:t>).</a:t>
            </a:r>
          </a:p>
          <a:p>
            <a:pPr lvl="0"/>
            <a:r>
              <a:rPr lang="en-US" sz="2000" dirty="0"/>
              <a:t>“</a:t>
            </a:r>
            <a:r>
              <a:rPr lang="en-US" sz="2000" i="1" dirty="0"/>
              <a:t>self-decision” </a:t>
            </a:r>
            <a:r>
              <a:rPr lang="en-US" sz="2000" dirty="0"/>
              <a:t>has suffered criticism in the sense that self-decision and self- determination are not exactly identical concepts, since self-determination can </a:t>
            </a:r>
            <a:r>
              <a:rPr lang="en-US" sz="2000" dirty="0" smtClean="0"/>
              <a:t>sometimes </a:t>
            </a:r>
            <a:r>
              <a:rPr lang="en-US" sz="2000" dirty="0"/>
              <a:t>mean a plain refusal for a patient, i.e., reluctance and his/her extremely passive attitude if he/she does not want treatment or other measure. </a:t>
            </a:r>
            <a:endParaRPr lang="en-US" sz="2000" dirty="0" smtClean="0"/>
          </a:p>
          <a:p>
            <a:pPr lvl="0"/>
            <a:r>
              <a:rPr lang="en-US" sz="2000" dirty="0" smtClean="0"/>
              <a:t>The </a:t>
            </a:r>
            <a:r>
              <a:rPr lang="en-US" sz="2000" dirty="0"/>
              <a:t>difference is that the term “self-decision” does not contain refusal, whereas the term “self- determination” implies both decision-making and non-decision. This is in fact the essence of the principle of informed consent and it is best understood and realized if the term “self-determination” is used. </a:t>
            </a:r>
            <a:endParaRPr lang="en-US" sz="2000" dirty="0" smtClean="0"/>
          </a:p>
          <a:p>
            <a:pPr lvl="0"/>
            <a:r>
              <a:rPr lang="en-US" sz="2000" dirty="0" smtClean="0"/>
              <a:t>.This </a:t>
            </a:r>
            <a:r>
              <a:rPr lang="en-US" sz="2000" dirty="0"/>
              <a:t>is particularly emphasized here because the law of Serbia in recent changes put out the term “self-determination” and showed one misunderstanding in that sense. </a:t>
            </a:r>
          </a:p>
          <a:p>
            <a:endParaRPr lang="en-US" dirty="0"/>
          </a:p>
        </p:txBody>
      </p:sp>
    </p:spTree>
    <p:extLst>
      <p:ext uri="{BB962C8B-B14F-4D97-AF65-F5344CB8AC3E}">
        <p14:creationId xmlns:p14="http://schemas.microsoft.com/office/powerpoint/2010/main" xmlns="" val="1387119609"/>
      </p:ext>
    </p:extLst>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6223" y="2435528"/>
            <a:ext cx="9146383" cy="2667000"/>
          </a:xfrm>
        </p:spPr>
        <p:txBody>
          <a:bodyPr/>
          <a:lstStyle/>
          <a:p>
            <a:pPr lvl="0"/>
            <a:r>
              <a:rPr lang="en-US" dirty="0"/>
              <a:t>Personal data are safeguarded by all health care professionals and health associates, as well as other persons employed in health care facilities or </a:t>
            </a:r>
            <a:r>
              <a:rPr lang="en-US" dirty="0" smtClean="0"/>
              <a:t>private </a:t>
            </a:r>
            <a:r>
              <a:rPr lang="en-US" dirty="0"/>
              <a:t>practice in which a patient has health insurance, and to which such data are </a:t>
            </a:r>
            <a:r>
              <a:rPr lang="en-US" dirty="0" smtClean="0"/>
              <a:t>available </a:t>
            </a:r>
            <a:r>
              <a:rPr lang="en-US" dirty="0"/>
              <a:t>and necessary to perform the legally established competences. </a:t>
            </a:r>
            <a:br>
              <a:rPr lang="en-US" dirty="0"/>
            </a:b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300319742"/>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data on human substances on the basis of which the identity of a person can be established is also considered as particularly sensitive data.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136507133"/>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1905000"/>
            <a:ext cx="10135791" cy="2667000"/>
          </a:xfrm>
        </p:spPr>
        <p:txBody>
          <a:bodyPr/>
          <a:lstStyle/>
          <a:p>
            <a:r>
              <a:rPr lang="en-US" sz="3000" dirty="0"/>
              <a:t>The data from medical records, i.e., excerpts from these data, as well as the copies of medical records, may be given to the following entities in order to perform activities laid down by law: the </a:t>
            </a:r>
            <a:r>
              <a:rPr lang="en-US" sz="3000" dirty="0" smtClean="0"/>
              <a:t>guardianship </a:t>
            </a:r>
            <a:r>
              <a:rPr lang="en-US" sz="3000" dirty="0"/>
              <a:t>authority, the organization of mandatory health insurance and legal entities engaged in the activities of voluntary health insurance, and other legal entities, if required by law.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1914116628"/>
      </p:ext>
    </p:extLst>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data, i.e., the excerpts of these data, as well as the copies of medical records may be provided at the request of the competent judicial </a:t>
            </a:r>
            <a:r>
              <a:rPr lang="en-US" dirty="0" smtClean="0"/>
              <a:t>authorities</a:t>
            </a:r>
            <a:r>
              <a:rPr lang="en-US" dirty="0"/>
              <a:t>, and, exceptionally, the entire medical records may be disclosed.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016699313"/>
      </p:ext>
    </p:extLst>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data from the patient’s medical records, i.e., from the medical records of a patient, </a:t>
            </a:r>
            <a:r>
              <a:rPr lang="en-US" dirty="0" smtClean="0"/>
              <a:t>safeguarded </a:t>
            </a:r>
            <a:r>
              <a:rPr lang="en-US" dirty="0"/>
              <a:t>in accordance with the law, may be delivered to the authority in charge of statistics and health care facilities dealing with public health, in accordance with the law.</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1521691774"/>
      </p:ext>
    </p:extLst>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data from the patient’s medical records may be used for scientiﬁc research purposes only with the consent of a patient or his/her legal representative, in </a:t>
            </a:r>
            <a:r>
              <a:rPr lang="en-US" dirty="0" smtClean="0"/>
              <a:t>accordance </a:t>
            </a:r>
            <a:r>
              <a:rPr lang="en-US" dirty="0"/>
              <a:t>with the law. The law prescribes particularly sensitive personal data in this context as well.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736130886"/>
      </p:ext>
    </p:extLst>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The persons who unlawfully or without consent of a patient or legal representative, dispose of the data from the medical records and illegally disclose this information to the public, are responsible for the disclosure of particularly </a:t>
            </a:r>
            <a:r>
              <a:rPr lang="en-US" dirty="0" smtClean="0">
                <a:solidFill>
                  <a:srgbClr val="FF0000"/>
                </a:solidFill>
              </a:rPr>
              <a:t>sensitive data.</a:t>
            </a:r>
            <a:r>
              <a:rPr lang="en-US" dirty="0">
                <a:solidFill>
                  <a:srgbClr val="FF0000"/>
                </a:solidFill>
              </a:rPr>
              <a:t/>
            </a:r>
            <a:br>
              <a:rPr lang="en-US" dirty="0">
                <a:solidFill>
                  <a:srgbClr val="FF0000"/>
                </a:solidFill>
              </a:rPr>
            </a:br>
            <a:endParaRPr lang="en-US" dirty="0">
              <a:solidFill>
                <a:srgbClr val="FF0000"/>
              </a:solidFill>
            </a:endParaRPr>
          </a:p>
        </p:txBody>
      </p:sp>
      <p:sp>
        <p:nvSpPr>
          <p:cNvPr id="3" name="Text Placeholder 2"/>
          <p:cNvSpPr>
            <a:spLocks noGrp="1"/>
          </p:cNvSpPr>
          <p:nvPr>
            <p:ph type="body" idx="1"/>
          </p:nvPr>
        </p:nvSpPr>
        <p:spPr/>
        <p:txBody>
          <a:bodyPr/>
          <a:lstStyle/>
          <a:p>
            <a:r>
              <a:rPr lang="en-US" dirty="0"/>
              <a:t>Article </a:t>
            </a:r>
            <a:r>
              <a:rPr lang="en-US" dirty="0" smtClean="0"/>
              <a:t>21</a:t>
            </a:r>
            <a:endParaRPr lang="en-US" dirty="0"/>
          </a:p>
        </p:txBody>
      </p:sp>
    </p:spTree>
    <p:extLst>
      <p:ext uri="{BB962C8B-B14F-4D97-AF65-F5344CB8AC3E}">
        <p14:creationId xmlns:p14="http://schemas.microsoft.com/office/powerpoint/2010/main" xmlns="" val="1784952744"/>
      </p:ext>
    </p:extLst>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Health professionals and health associates in charge and other employees together with employers may be relieved of the duty to safeguard the data only upon written consent of the patient or his/her legal representative, or by a court </a:t>
            </a:r>
            <a:r>
              <a:rPr lang="en-US" dirty="0" smtClean="0"/>
              <a:t>decision. </a:t>
            </a:r>
            <a:endParaRPr lang="en-US" dirty="0"/>
          </a:p>
        </p:txBody>
      </p:sp>
      <p:sp>
        <p:nvSpPr>
          <p:cNvPr id="3" name="Text Placeholder 2"/>
          <p:cNvSpPr>
            <a:spLocks noGrp="1"/>
          </p:cNvSpPr>
          <p:nvPr>
            <p:ph type="body" idx="1"/>
          </p:nvPr>
        </p:nvSpPr>
        <p:spPr/>
        <p:txBody>
          <a:bodyPr/>
          <a:lstStyle/>
          <a:p>
            <a:r>
              <a:rPr lang="en-US" dirty="0"/>
              <a:t>Article 22</a:t>
            </a:r>
          </a:p>
        </p:txBody>
      </p:sp>
    </p:spTree>
    <p:extLst>
      <p:ext uri="{BB962C8B-B14F-4D97-AF65-F5344CB8AC3E}">
        <p14:creationId xmlns:p14="http://schemas.microsoft.com/office/powerpoint/2010/main" xmlns="" val="106695879"/>
      </p:ext>
    </p:extLst>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2809" y="1752600"/>
            <a:ext cx="9146383" cy="2667000"/>
          </a:xfrm>
        </p:spPr>
        <p:txBody>
          <a:bodyPr/>
          <a:lstStyle/>
          <a:p>
            <a:r>
              <a:rPr lang="en-US" sz="3000" dirty="0"/>
              <a:t>If a patient or a legal representative gives a written statement or an authorization certiﬁed by the competent authority, which is kept in the medical records, giving his/her consent to the disclosure of information on the health </a:t>
            </a:r>
            <a:r>
              <a:rPr lang="en-US" sz="3000" dirty="0" smtClean="0"/>
              <a:t>condition</a:t>
            </a:r>
            <a:r>
              <a:rPr lang="en-US" sz="3000" dirty="0"/>
              <a:t>, the health professional in charge may disclose information about the patient’s health condition.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925811888"/>
      </p:ext>
    </p:extLst>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competent health professional may disclose information about the patient’s health to an adult member of the immediate family. In the case a patient has not given consent to the disclosure of data about his/her condition, sometimes it is necessary to impart this information to avoid the health risks to a family </a:t>
            </a:r>
            <a:r>
              <a:rPr lang="en-US" dirty="0" smtClean="0"/>
              <a:t>member</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1159712533"/>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solidFill>
                  <a:srgbClr val="FF0000"/>
                </a:solidFill>
              </a:rPr>
              <a:t>The right to consent includes the right to refuse. </a:t>
            </a:r>
            <a:r>
              <a:rPr lang="en-US" dirty="0" smtClean="0"/>
              <a:t/>
            </a:r>
            <a:br>
              <a:rPr lang="en-US" dirty="0" smtClean="0"/>
            </a:br>
            <a:r>
              <a:rPr lang="en-US" sz="4000" dirty="0" smtClean="0">
                <a:solidFill>
                  <a:srgbClr val="FF0000"/>
                </a:solidFill>
              </a:rPr>
              <a:t>These </a:t>
            </a:r>
            <a:r>
              <a:rPr lang="en-US" sz="4000" dirty="0">
                <a:solidFill>
                  <a:srgbClr val="FF0000"/>
                </a:solidFill>
              </a:rPr>
              <a:t>are two related rights and reﬂect the autonomy of a patient. </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689136969"/>
      </p:ext>
    </p:extLst>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patient, i.e., his/her legal representative is entitled to a copy of the </a:t>
            </a:r>
            <a:r>
              <a:rPr lang="en-US" dirty="0" smtClean="0"/>
              <a:t>medical </a:t>
            </a:r>
            <a:r>
              <a:rPr lang="en-US" dirty="0"/>
              <a:t>records and bears the necessary costs of making copies of medical </a:t>
            </a:r>
            <a:r>
              <a:rPr lang="en-US" dirty="0" smtClean="0"/>
              <a:t>records. </a:t>
            </a:r>
            <a:endParaRPr lang="en-US" dirty="0"/>
          </a:p>
        </p:txBody>
      </p:sp>
      <p:sp>
        <p:nvSpPr>
          <p:cNvPr id="3" name="Text Placeholder 2"/>
          <p:cNvSpPr>
            <a:spLocks noGrp="1"/>
          </p:cNvSpPr>
          <p:nvPr>
            <p:ph type="body" idx="1"/>
          </p:nvPr>
        </p:nvSpPr>
        <p:spPr/>
        <p:txBody>
          <a:bodyPr/>
          <a:lstStyle/>
          <a:p>
            <a:r>
              <a:rPr lang="en-US" dirty="0"/>
              <a:t>Article 23</a:t>
            </a:r>
          </a:p>
        </p:txBody>
      </p:sp>
    </p:spTree>
    <p:extLst>
      <p:ext uri="{BB962C8B-B14F-4D97-AF65-F5344CB8AC3E}">
        <p14:creationId xmlns:p14="http://schemas.microsoft.com/office/powerpoint/2010/main" xmlns="" val="187646388"/>
      </p:ext>
    </p:extLst>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Excerpts, i.e., the copies of medical records of a deceased family </a:t>
            </a:r>
            <a:r>
              <a:rPr lang="en-US" dirty="0" smtClean="0"/>
              <a:t>member </a:t>
            </a:r>
            <a:r>
              <a:rPr lang="en-US" dirty="0"/>
              <a:t>may be given to an adult member of the immediate family or legal </a:t>
            </a:r>
            <a:r>
              <a:rPr lang="en-US" dirty="0" smtClean="0"/>
              <a:t>representative</a:t>
            </a:r>
            <a:r>
              <a:rPr lang="en-US" dirty="0"/>
              <a:t>, upon request, for the purpose of exercising legal rights.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724358913"/>
      </p:ext>
    </p:extLst>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1" y="-754636"/>
            <a:ext cx="9906000" cy="5867400"/>
          </a:xfrm>
        </p:spPr>
        <p:txBody>
          <a:bodyPr/>
          <a:lstStyle/>
          <a:p>
            <a:pPr lvl="0"/>
            <a:r>
              <a:rPr lang="en-US" sz="2800" dirty="0"/>
              <a:t>A child, who has completed 15 years of age and who is mentally competent, is entitled to </a:t>
            </a:r>
            <a:r>
              <a:rPr lang="en-US" sz="2800" dirty="0" smtClean="0"/>
              <a:t>conﬁdentiality </a:t>
            </a:r>
            <a:r>
              <a:rPr lang="en-US" sz="2800" dirty="0"/>
              <a:t>of the data contained in his/her medical records. </a:t>
            </a:r>
            <a:r>
              <a:rPr lang="en-US" sz="2800" dirty="0" smtClean="0"/>
              <a:t/>
            </a:r>
            <a:br>
              <a:rPr lang="en-US" sz="2800" dirty="0" smtClean="0"/>
            </a:br>
            <a:r>
              <a:rPr lang="en-US" sz="2800" dirty="0" smtClean="0"/>
              <a:t>In </a:t>
            </a:r>
            <a:r>
              <a:rPr lang="en-US" sz="2800" dirty="0"/>
              <a:t>spite of the child’s request that data about his/her medical condition are not be communicated to his/her legal representative, the health professional in charge discloses information about his/her condition to his/her legal representative in case of a serious threat to the life and health of a </a:t>
            </a:r>
            <a:r>
              <a:rPr lang="en-US" sz="2800" dirty="0" smtClean="0"/>
              <a:t>child.</a:t>
            </a:r>
            <a:r>
              <a:rPr lang="en-US" dirty="0"/>
              <a:t/>
            </a:r>
            <a:br>
              <a:rPr lang="en-US" dirty="0"/>
            </a:br>
            <a:endParaRPr lang="en-US" dirty="0"/>
          </a:p>
        </p:txBody>
      </p:sp>
      <p:sp>
        <p:nvSpPr>
          <p:cNvPr id="3" name="Text Placeholder 2"/>
          <p:cNvSpPr>
            <a:spLocks noGrp="1"/>
          </p:cNvSpPr>
          <p:nvPr>
            <p:ph type="body" idx="1"/>
          </p:nvPr>
        </p:nvSpPr>
        <p:spPr/>
        <p:txBody>
          <a:bodyPr/>
          <a:lstStyle/>
          <a:p>
            <a:r>
              <a:rPr lang="en-US" dirty="0"/>
              <a:t>Article 24</a:t>
            </a:r>
          </a:p>
        </p:txBody>
      </p:sp>
    </p:spTree>
    <p:extLst>
      <p:ext uri="{BB962C8B-B14F-4D97-AF65-F5344CB8AC3E}">
        <p14:creationId xmlns:p14="http://schemas.microsoft.com/office/powerpoint/2010/main" xmlns="" val="3939644690"/>
      </p:ext>
    </p:extLst>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rgbClr val="FF0000"/>
                </a:solidFill>
              </a:rPr>
              <a:t>PRACTICAL ASPECTS</a:t>
            </a:r>
            <a:endParaRPr lang="en-US" sz="4000" dirty="0">
              <a:solidFill>
                <a:srgbClr val="FF0000"/>
              </a:solidFill>
            </a:endParaRP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1266933141"/>
      </p:ext>
    </p:extLst>
  </p:cSld>
  <p:clrMapOvr>
    <a:masterClrMapping/>
  </p:clrMapOvr>
  <p:transition spd="med">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FF0000"/>
                </a:solidFill>
              </a:rPr>
              <a:t>Case 1:</a:t>
            </a:r>
            <a:r>
              <a:rPr lang="en-US" dirty="0">
                <a:solidFill>
                  <a:srgbClr val="FF0000"/>
                </a:solidFill>
              </a:rPr>
              <a:t>VALID CONSENT TO TREATMENT</a:t>
            </a:r>
          </a:p>
        </p:txBody>
      </p:sp>
      <p:sp>
        <p:nvSpPr>
          <p:cNvPr id="5" name="Content Placeholder 4"/>
          <p:cNvSpPr>
            <a:spLocks noGrp="1"/>
          </p:cNvSpPr>
          <p:nvPr>
            <p:ph idx="1"/>
          </p:nvPr>
        </p:nvSpPr>
        <p:spPr/>
        <p:txBody>
          <a:bodyPr>
            <a:normAutofit/>
          </a:bodyPr>
          <a:lstStyle/>
          <a:p>
            <a:r>
              <a:rPr lang="en-US" sz="2800" dirty="0"/>
              <a:t>You are the surgical </a:t>
            </a:r>
            <a:r>
              <a:rPr lang="sr-Latn-RS" sz="2800" dirty="0" smtClean="0"/>
              <a:t>fellow</a:t>
            </a:r>
            <a:r>
              <a:rPr lang="en-US" sz="2800" dirty="0" smtClean="0"/>
              <a:t> </a:t>
            </a:r>
            <a:r>
              <a:rPr lang="en-US" sz="2800" dirty="0"/>
              <a:t>on call. A patient comes in acutely unwell with severe abdominal pain. He is reviewed by your seniors, who tell him he needs an operation to investigate the cause of his symptoms. They ask you to obtain consent for laparoscopy and a laparotomy and proceed. When you see the patient he is still in pain and he tells you that he is aware he needs an operation but just wants them to get on with it. He says he does not want to know what risks there might be, ‘You do whatever is best, doctor’.</a:t>
            </a:r>
          </a:p>
        </p:txBody>
      </p:sp>
    </p:spTree>
    <p:extLst>
      <p:ext uri="{BB962C8B-B14F-4D97-AF65-F5344CB8AC3E}">
        <p14:creationId xmlns:p14="http://schemas.microsoft.com/office/powerpoint/2010/main" xmlns="" val="3609493858"/>
      </p:ext>
    </p:extLst>
  </p:cSld>
  <p:clrMapOvr>
    <a:masterClrMapping/>
  </p:clrMapOvr>
  <p:transition spd="med">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endParaRPr lang="en-US" sz="3000" dirty="0"/>
          </a:p>
          <a:p>
            <a:r>
              <a:rPr lang="en-US" sz="3000" dirty="0"/>
              <a:t>Why is consent legally necessary?</a:t>
            </a:r>
          </a:p>
          <a:p>
            <a:r>
              <a:rPr lang="en-US" sz="3000" dirty="0"/>
              <a:t>What are the essentials of valid consent?</a:t>
            </a:r>
          </a:p>
          <a:p>
            <a:r>
              <a:rPr lang="en-US" sz="3000" dirty="0"/>
              <a:t>Is consent valid if the patient is not informed of risks because he does not want to know?</a:t>
            </a:r>
          </a:p>
          <a:p>
            <a:endParaRPr lang="en-US" dirty="0"/>
          </a:p>
        </p:txBody>
      </p:sp>
    </p:spTree>
    <p:extLst>
      <p:ext uri="{BB962C8B-B14F-4D97-AF65-F5344CB8AC3E}">
        <p14:creationId xmlns:p14="http://schemas.microsoft.com/office/powerpoint/2010/main" xmlns="" val="474596706"/>
      </p:ext>
    </p:extLst>
  </p:cSld>
  <p:clrMapOvr>
    <a:masterClrMapping/>
  </p:clrMapOvr>
  <p:transition spd="med">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sr-Latn-RS" i="1" dirty="0" smtClean="0"/>
              <a:t>„</a:t>
            </a:r>
            <a:r>
              <a:rPr lang="en-US" i="1" dirty="0" smtClean="0"/>
              <a:t>Every human being of adult years and sound mind has a right to determine what shall be done with his own body, and a surgeon who performs an operation without his patient’s consent commits an assault for which he is liable in damages</a:t>
            </a:r>
            <a:r>
              <a:rPr lang="sr-Latn-RS" i="1" dirty="0" smtClean="0"/>
              <a:t>“</a:t>
            </a:r>
            <a:r>
              <a:rPr lang="en-US" i="1" dirty="0" smtClean="0"/>
              <a:t>. </a:t>
            </a:r>
            <a:endParaRPr lang="en-US" i="1" dirty="0"/>
          </a:p>
        </p:txBody>
      </p:sp>
      <p:sp>
        <p:nvSpPr>
          <p:cNvPr id="5" name="Text Placeholder 4"/>
          <p:cNvSpPr>
            <a:spLocks noGrp="1"/>
          </p:cNvSpPr>
          <p:nvPr>
            <p:ph type="body" idx="1"/>
          </p:nvPr>
        </p:nvSpPr>
        <p:spPr/>
        <p:txBody>
          <a:bodyPr/>
          <a:lstStyle/>
          <a:p>
            <a:r>
              <a:rPr lang="en-US" i="1" dirty="0" err="1"/>
              <a:t>Schloendorff</a:t>
            </a:r>
            <a:r>
              <a:rPr lang="en-US" i="1" dirty="0"/>
              <a:t> v Society of New York Hospital </a:t>
            </a:r>
            <a:r>
              <a:rPr lang="en-US" dirty="0"/>
              <a:t>(1914) </a:t>
            </a:r>
          </a:p>
        </p:txBody>
      </p:sp>
    </p:spTree>
    <p:extLst>
      <p:ext uri="{BB962C8B-B14F-4D97-AF65-F5344CB8AC3E}">
        <p14:creationId xmlns:p14="http://schemas.microsoft.com/office/powerpoint/2010/main" xmlns="" val="3928024711"/>
      </p:ext>
    </p:extLst>
  </p:cSld>
  <p:clrMapOvr>
    <a:masterClrMapping/>
  </p:clrMapOvr>
  <p:transition spd="med">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sr-Latn-RS" dirty="0" smtClean="0"/>
              <a:t>ANSWER</a:t>
            </a:r>
            <a:endParaRPr lang="en-US" dirty="0"/>
          </a:p>
        </p:txBody>
      </p:sp>
      <p:sp>
        <p:nvSpPr>
          <p:cNvPr id="5" name="Content Placeholder 4"/>
          <p:cNvSpPr>
            <a:spLocks noGrp="1"/>
          </p:cNvSpPr>
          <p:nvPr>
            <p:ph idx="1"/>
          </p:nvPr>
        </p:nvSpPr>
        <p:spPr>
          <a:xfrm>
            <a:off x="762000" y="1676400"/>
            <a:ext cx="11125199" cy="4267200"/>
          </a:xfrm>
        </p:spPr>
        <p:txBody>
          <a:bodyPr>
            <a:noAutofit/>
          </a:bodyPr>
          <a:lstStyle/>
          <a:p>
            <a:r>
              <a:rPr lang="en-US" dirty="0"/>
              <a:t>Consent is the agreement of a patient to being examined or having a procedure performed. Touching a patient without consent or lawful justification amounts to battery (although prosecutions are uncommon). Article 8 ECHR protects bodily integrity from unwarranted interference. Requiring consent for all procedures protects a patient’s dignity and bodily integrity and respects the patient’s values. </a:t>
            </a:r>
            <a:endParaRPr lang="sr-Latn-RS" dirty="0" smtClean="0"/>
          </a:p>
          <a:p>
            <a:r>
              <a:rPr lang="en-US" dirty="0"/>
              <a:t>Consent does not have to be given in writing; it can be given verbally or even implied from the circumstances, e.g., holding an arm out for an injection, nodding the head, although care must be taken to ensure the patient has understood what is going to be done and why. Where the investigation or treatment is complex, if it involves significant risks or where there may be significant consequences for the patient’s employment, social or personal life, written consent should be obtained </a:t>
            </a:r>
            <a:r>
              <a:rPr lang="sr-Latn-RS" dirty="0" smtClean="0"/>
              <a:t>. </a:t>
            </a:r>
            <a:r>
              <a:rPr lang="en-US" dirty="0" smtClean="0"/>
              <a:t>Written </a:t>
            </a:r>
            <a:r>
              <a:rPr lang="en-US" dirty="0"/>
              <a:t>consent is also needed for any surgical procedure even if there is minimal risk associated with it</a:t>
            </a:r>
            <a:r>
              <a:rPr lang="en-US" dirty="0" smtClean="0"/>
              <a:t>.</a:t>
            </a:r>
            <a:r>
              <a:rPr lang="sr-Latn-RS" dirty="0" smtClean="0"/>
              <a:t> </a:t>
            </a:r>
            <a:r>
              <a:rPr lang="en-US" dirty="0" smtClean="0"/>
              <a:t>‘</a:t>
            </a:r>
            <a:r>
              <a:rPr lang="sr-Latn-RS" dirty="0" smtClean="0"/>
              <a:t>I</a:t>
            </a:r>
            <a:r>
              <a:rPr lang="en-US" dirty="0" smtClean="0"/>
              <a:t>f</a:t>
            </a:r>
            <a:r>
              <a:rPr lang="en-US" dirty="0"/>
              <a:t>, after discussion, a patient still does not want to know in detail about their condition or the treatment, you should respect their wishes, as far as possible. But you must still give them the information they need in order to give their consent to a proposed investigation or treatment’ (including information about level of pain and discomfort and serious risks). </a:t>
            </a:r>
          </a:p>
          <a:p>
            <a:r>
              <a:rPr lang="en-US" dirty="0"/>
              <a:t>In the present scenario it might be tempting to ‘just get the form signed’ and it is important to document when consent has been given. However, although a signed consent form is </a:t>
            </a:r>
            <a:r>
              <a:rPr lang="en-US" i="1" dirty="0"/>
              <a:t>prima facie </a:t>
            </a:r>
            <a:r>
              <a:rPr lang="en-US" dirty="0"/>
              <a:t>evidence of consent, the form itself does not mean valid consent has been given, for example, the patient may later claim that his consent was not voluntary. </a:t>
            </a:r>
          </a:p>
        </p:txBody>
      </p:sp>
    </p:spTree>
    <p:extLst>
      <p:ext uri="{BB962C8B-B14F-4D97-AF65-F5344CB8AC3E}">
        <p14:creationId xmlns:p14="http://schemas.microsoft.com/office/powerpoint/2010/main" xmlns="" val="2402358448"/>
      </p:ext>
    </p:extLst>
  </p:cSld>
  <p:clrMapOvr>
    <a:masterClrMapping/>
  </p:clrMapOvr>
  <p:transition spd="med">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sr-Latn-RS" dirty="0" smtClean="0"/>
              <a:t>ANSWER</a:t>
            </a:r>
            <a:endParaRPr lang="en-US" dirty="0"/>
          </a:p>
        </p:txBody>
      </p:sp>
      <p:sp>
        <p:nvSpPr>
          <p:cNvPr id="5" name="Content Placeholder 4"/>
          <p:cNvSpPr>
            <a:spLocks noGrp="1"/>
          </p:cNvSpPr>
          <p:nvPr>
            <p:ph idx="1"/>
          </p:nvPr>
        </p:nvSpPr>
        <p:spPr/>
        <p:txBody>
          <a:bodyPr/>
          <a:lstStyle/>
          <a:p>
            <a:r>
              <a:rPr lang="en-US" sz="2000" dirty="0"/>
              <a:t>To make a valid choice a person must be given information of the broad nature and purpose of the proposed treatment at the very least – what the procedure involves and why it is needed as well as the likely outcomes. Failure to provide this basic information could give rise to a claim of battery. </a:t>
            </a:r>
            <a:endParaRPr lang="sr-Latn-RS" sz="2000" dirty="0"/>
          </a:p>
          <a:p>
            <a:r>
              <a:rPr lang="en-US" sz="2000" dirty="0"/>
              <a:t>Consent is limited to the procedures which the patient has been informed of and agreed to. Except in an emergency it cannot be exceeded to include other procedures. A surgical consent form will include a term that additional procedures, not included in the scope of the original consent, may be performed if it would be unreasonable to delay the procedure and it is in the patient’s best interests. However, it must be immediately necessary and not merely convenient to proceed without explicit consent </a:t>
            </a:r>
            <a:endParaRPr lang="sr-Latn-RS" sz="2000" dirty="0" smtClean="0"/>
          </a:p>
          <a:p>
            <a:endParaRPr lang="en-US" dirty="0"/>
          </a:p>
        </p:txBody>
      </p:sp>
    </p:spTree>
    <p:extLst>
      <p:ext uri="{BB962C8B-B14F-4D97-AF65-F5344CB8AC3E}">
        <p14:creationId xmlns:p14="http://schemas.microsoft.com/office/powerpoint/2010/main" xmlns="" val="3394971750"/>
      </p:ext>
    </p:extLst>
  </p:cSld>
  <p:clrMapOvr>
    <a:masterClrMapping/>
  </p:clrMapOvr>
  <p:transition spd="med">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Ethical issues </a:t>
            </a:r>
          </a:p>
        </p:txBody>
      </p:sp>
      <p:sp>
        <p:nvSpPr>
          <p:cNvPr id="3" name="Content Placeholder 2"/>
          <p:cNvSpPr>
            <a:spLocks noGrp="1"/>
          </p:cNvSpPr>
          <p:nvPr>
            <p:ph idx="1"/>
          </p:nvPr>
        </p:nvSpPr>
        <p:spPr/>
        <p:txBody>
          <a:bodyPr/>
          <a:lstStyle/>
          <a:p>
            <a:r>
              <a:rPr lang="en-US" dirty="0"/>
              <a:t>A patient’s right to decide whether to accept or reject treatment, the right of self-determination, is the cornerstone of patient-</a:t>
            </a:r>
            <a:r>
              <a:rPr lang="en-US" dirty="0" err="1"/>
              <a:t>centred</a:t>
            </a:r>
            <a:r>
              <a:rPr lang="en-US" dirty="0"/>
              <a:t> care. Respect for autonomy entails that patient choice is respected even if the decision is not one that most patients in that position would make</a:t>
            </a:r>
            <a:r>
              <a:rPr lang="en-US" dirty="0" smtClean="0"/>
              <a:t>.</a:t>
            </a:r>
            <a:endParaRPr lang="sr-Latn-RS" dirty="0" smtClean="0"/>
          </a:p>
          <a:p>
            <a:r>
              <a:rPr lang="en-US" dirty="0" smtClean="0"/>
              <a:t> </a:t>
            </a:r>
            <a:r>
              <a:rPr lang="en-US" dirty="0"/>
              <a:t>Can patients be truly autonomous? There is an imbalance of power between the informed and experienced doctor and the vulnerable patient, whose autonomy may be compromised by illness. Although full autonomy may be difficult to achieve, a patient can be sufficiently autonomous. The nature of information given to a patient and the way in which it is presented can affect the patient’s choice, and ultimately whether or not they consent to the procedure proposed. In this scenario the patient is exercising his autonomy in saying that he ‘does not want to know’. </a:t>
            </a:r>
            <a:endParaRPr lang="sr-Latn-RS" dirty="0" smtClean="0"/>
          </a:p>
          <a:p>
            <a:r>
              <a:rPr lang="en-US" dirty="0" smtClean="0"/>
              <a:t>From </a:t>
            </a:r>
            <a:r>
              <a:rPr lang="en-US" dirty="0"/>
              <a:t>a legal perspective this is problematic because consent must be based on an informed decision. </a:t>
            </a:r>
          </a:p>
        </p:txBody>
      </p:sp>
    </p:spTree>
    <p:extLst>
      <p:ext uri="{BB962C8B-B14F-4D97-AF65-F5344CB8AC3E}">
        <p14:creationId xmlns:p14="http://schemas.microsoft.com/office/powerpoint/2010/main" xmlns="" val="637486590"/>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A patient has the right to all kinds of information about the state of his/her health</a:t>
            </a:r>
            <a:r>
              <a:rPr lang="en-US" dirty="0"/>
              <a:t>, </a:t>
            </a:r>
            <a:r>
              <a:rPr lang="en-US" dirty="0">
                <a:solidFill>
                  <a:srgbClr val="FF0000"/>
                </a:solidFill>
              </a:rPr>
              <a:t>the health service and the manner in which he/she is to use it, as well as to all the information based on scientiﬁc research and technological innovations. </a:t>
            </a:r>
          </a:p>
        </p:txBody>
      </p:sp>
      <p:sp>
        <p:nvSpPr>
          <p:cNvPr id="3" name="Text Placeholder 2"/>
          <p:cNvSpPr>
            <a:spLocks noGrp="1"/>
          </p:cNvSpPr>
          <p:nvPr>
            <p:ph type="body" idx="1"/>
          </p:nvPr>
        </p:nvSpPr>
        <p:spPr/>
        <p:txBody>
          <a:bodyPr/>
          <a:lstStyle/>
          <a:p>
            <a:r>
              <a:rPr lang="en-US" dirty="0" smtClean="0"/>
              <a:t>Article 7</a:t>
            </a:r>
            <a:r>
              <a:rPr lang="sr-Latn-RS" dirty="0" smtClean="0"/>
              <a:t>, Information</a:t>
            </a:r>
            <a:endParaRPr lang="en-US" dirty="0"/>
          </a:p>
        </p:txBody>
      </p:sp>
    </p:spTree>
    <p:extLst>
      <p:ext uri="{BB962C8B-B14F-4D97-AF65-F5344CB8AC3E}">
        <p14:creationId xmlns:p14="http://schemas.microsoft.com/office/powerpoint/2010/main" xmlns="" val="3500915105"/>
      </p:ext>
    </p:extLst>
  </p:cSld>
  <p:clrMapOvr>
    <a:masterClrMapping/>
  </p:clrMapOvr>
  <p:transition spd="med">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KEY POINTS</a:t>
            </a:r>
            <a:endParaRPr lang="en-US" dirty="0"/>
          </a:p>
        </p:txBody>
      </p:sp>
      <p:sp>
        <p:nvSpPr>
          <p:cNvPr id="3" name="Content Placeholder 2"/>
          <p:cNvSpPr>
            <a:spLocks noGrp="1"/>
          </p:cNvSpPr>
          <p:nvPr>
            <p:ph idx="1"/>
          </p:nvPr>
        </p:nvSpPr>
        <p:spPr/>
        <p:txBody>
          <a:bodyPr/>
          <a:lstStyle/>
          <a:p>
            <a:endParaRPr lang="en-US" dirty="0"/>
          </a:p>
          <a:p>
            <a:r>
              <a:rPr lang="en-US" sz="3000" dirty="0"/>
              <a:t>The patient must be competent to give consent. </a:t>
            </a:r>
          </a:p>
          <a:p>
            <a:r>
              <a:rPr lang="en-US" sz="3000" dirty="0"/>
              <a:t>Consent must be </a:t>
            </a:r>
            <a:r>
              <a:rPr lang="en-US" sz="3000" dirty="0">
                <a:solidFill>
                  <a:srgbClr val="FF0000"/>
                </a:solidFill>
              </a:rPr>
              <a:t>voluntary and not coerced. </a:t>
            </a:r>
          </a:p>
          <a:p>
            <a:r>
              <a:rPr lang="en-US" sz="3000" dirty="0"/>
              <a:t>The patient must be provided with information about the procedure.</a:t>
            </a:r>
          </a:p>
          <a:p>
            <a:pPr marL="0" indent="0">
              <a:buNone/>
            </a:pPr>
            <a:r>
              <a:rPr lang="en-US" dirty="0"/>
              <a:t>	</a:t>
            </a:r>
          </a:p>
        </p:txBody>
      </p:sp>
    </p:spTree>
    <p:extLst>
      <p:ext uri="{BB962C8B-B14F-4D97-AF65-F5344CB8AC3E}">
        <p14:creationId xmlns:p14="http://schemas.microsoft.com/office/powerpoint/2010/main" xmlns="" val="1795145317"/>
      </p:ext>
    </p:extLst>
  </p:cSld>
  <p:clrMapOvr>
    <a:masterClrMapping/>
  </p:clrMapOvr>
  <p:transition spd="med">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CASE </a:t>
            </a:r>
            <a:r>
              <a:rPr lang="en-US" dirty="0" smtClean="0">
                <a:solidFill>
                  <a:srgbClr val="FF0000"/>
                </a:solidFill>
              </a:rPr>
              <a:t>2: </a:t>
            </a:r>
            <a:r>
              <a:rPr lang="en-US" dirty="0">
                <a:solidFill>
                  <a:srgbClr val="FF0000"/>
                </a:solidFill>
              </a:rPr>
              <a:t>ADULT CAPACITY TO CONSENT TO TREATMENT </a:t>
            </a:r>
          </a:p>
        </p:txBody>
      </p:sp>
      <p:sp>
        <p:nvSpPr>
          <p:cNvPr id="3" name="Content Placeholder 2"/>
          <p:cNvSpPr>
            <a:spLocks noGrp="1"/>
          </p:cNvSpPr>
          <p:nvPr>
            <p:ph idx="1"/>
          </p:nvPr>
        </p:nvSpPr>
        <p:spPr/>
        <p:txBody>
          <a:bodyPr>
            <a:noAutofit/>
          </a:bodyPr>
          <a:lstStyle/>
          <a:p>
            <a:r>
              <a:rPr lang="en-US" sz="2400" dirty="0" err="1" smtClean="0"/>
              <a:t>Cordelia</a:t>
            </a:r>
            <a:r>
              <a:rPr lang="en-US" sz="2400" dirty="0" smtClean="0"/>
              <a:t>, a 29-year-old woman, presents to the Accident and Emergency department in extreme pain. She fell over on AstroTurf in the afternoon the day before while playing hockey and grazed her knees. Her left knee is now extremely painful, swollen and erythematous, and she cannot bend her leg or weight bear. You suspect that she has a septic arthritis secondary to her knee injury. This is a medical emergency, and without immediate drainage and antibiotic treatment there is a risk of destructive joint damage and permanent disability. You explain to </a:t>
            </a:r>
            <a:r>
              <a:rPr lang="en-US" sz="2400" dirty="0" err="1" smtClean="0"/>
              <a:t>Cordelia</a:t>
            </a:r>
            <a:r>
              <a:rPr lang="en-US" sz="2400" dirty="0" smtClean="0"/>
              <a:t> that she needs to have the joint aspirated and the risks associated with aspiration. You are not sure that she is taking in what you are telling her because she is in pain and very scared. </a:t>
            </a:r>
            <a:endParaRPr lang="en-US" sz="2400" dirty="0"/>
          </a:p>
        </p:txBody>
      </p:sp>
    </p:spTree>
    <p:extLst>
      <p:ext uri="{BB962C8B-B14F-4D97-AF65-F5344CB8AC3E}">
        <p14:creationId xmlns:p14="http://schemas.microsoft.com/office/powerpoint/2010/main" xmlns="" val="291817456"/>
      </p:ext>
    </p:extLst>
  </p:cSld>
  <p:clrMapOvr>
    <a:masterClrMapping/>
  </p:clrMapOvr>
  <p:transition spd="med">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QUESTIONS</a:t>
            </a:r>
            <a:endParaRPr lang="en-US" dirty="0"/>
          </a:p>
        </p:txBody>
      </p:sp>
      <p:sp>
        <p:nvSpPr>
          <p:cNvPr id="3" name="Content Placeholder 2"/>
          <p:cNvSpPr>
            <a:spLocks noGrp="1"/>
          </p:cNvSpPr>
          <p:nvPr>
            <p:ph idx="1"/>
          </p:nvPr>
        </p:nvSpPr>
        <p:spPr/>
        <p:txBody>
          <a:bodyPr/>
          <a:lstStyle/>
          <a:p>
            <a:endParaRPr lang="en-US" sz="2800" dirty="0"/>
          </a:p>
          <a:p>
            <a:r>
              <a:rPr lang="en-US" sz="2800" dirty="0"/>
              <a:t>Is the patient competent to make such a decision? </a:t>
            </a:r>
          </a:p>
          <a:p>
            <a:r>
              <a:rPr lang="en-US" sz="2800" dirty="0"/>
              <a:t>How is this assessment made? </a:t>
            </a:r>
          </a:p>
          <a:p>
            <a:r>
              <a:rPr lang="en-US" sz="2800" dirty="0"/>
              <a:t>Who makes this assessment?</a:t>
            </a:r>
          </a:p>
          <a:p>
            <a:endParaRPr lang="en-US" dirty="0"/>
          </a:p>
        </p:txBody>
      </p:sp>
    </p:spTree>
    <p:extLst>
      <p:ext uri="{BB962C8B-B14F-4D97-AF65-F5344CB8AC3E}">
        <p14:creationId xmlns:p14="http://schemas.microsoft.com/office/powerpoint/2010/main" xmlns="" val="3083375624"/>
      </p:ext>
    </p:extLst>
  </p:cSld>
  <p:clrMapOvr>
    <a:masterClrMapping/>
  </p:clrMapOvr>
  <p:transition spd="med">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ANSWER</a:t>
            </a:r>
            <a:endParaRPr lang="en-US" dirty="0"/>
          </a:p>
        </p:txBody>
      </p:sp>
      <p:sp>
        <p:nvSpPr>
          <p:cNvPr id="3" name="Content Placeholder 2"/>
          <p:cNvSpPr>
            <a:spLocks noGrp="1"/>
          </p:cNvSpPr>
          <p:nvPr>
            <p:ph idx="1"/>
          </p:nvPr>
        </p:nvSpPr>
        <p:spPr>
          <a:xfrm>
            <a:off x="1521885" y="1905000"/>
            <a:ext cx="9908115" cy="4267200"/>
          </a:xfrm>
        </p:spPr>
        <p:txBody>
          <a:bodyPr>
            <a:normAutofit fontScale="92500"/>
          </a:bodyPr>
          <a:lstStyle/>
          <a:p>
            <a:r>
              <a:rPr lang="en-US" sz="2200" dirty="0"/>
              <a:t>In the above scenario </a:t>
            </a:r>
            <a:r>
              <a:rPr lang="en-US" sz="2200" dirty="0" err="1"/>
              <a:t>Cordelia</a:t>
            </a:r>
            <a:r>
              <a:rPr lang="en-US" sz="2200" dirty="0"/>
              <a:t> should be given extra support since she is undoubtedly frightened and in pain. Analgesia should be prescribed and </a:t>
            </a:r>
            <a:r>
              <a:rPr lang="sr-Latn-RS" sz="2200" dirty="0" smtClean="0"/>
              <a:t>she should be asked if she has </a:t>
            </a:r>
            <a:r>
              <a:rPr lang="en-US" sz="2200" dirty="0" smtClean="0"/>
              <a:t>any </a:t>
            </a:r>
            <a:r>
              <a:rPr lang="en-US" sz="2200" dirty="0"/>
              <a:t>specific concerns </a:t>
            </a:r>
            <a:r>
              <a:rPr lang="en-US" sz="2200" dirty="0" smtClean="0"/>
              <a:t>about </a:t>
            </a:r>
            <a:r>
              <a:rPr lang="en-US" sz="2200" dirty="0"/>
              <a:t>the proposed management plan. </a:t>
            </a:r>
            <a:endParaRPr lang="sr-Latn-RS" sz="2200" dirty="0" smtClean="0"/>
          </a:p>
          <a:p>
            <a:r>
              <a:rPr lang="en-US" sz="2200" dirty="0"/>
              <a:t>Where there is doubt about a patient’s capacity, a medical assessment should be carried out, usually by a consultant psychiatrist. </a:t>
            </a:r>
            <a:endParaRPr lang="sr-Latn-RS" sz="2200" dirty="0" smtClean="0"/>
          </a:p>
          <a:p>
            <a:endParaRPr lang="en-US" sz="2200" dirty="0"/>
          </a:p>
          <a:p>
            <a:r>
              <a:rPr lang="en-US" sz="2200" dirty="0">
                <a:solidFill>
                  <a:srgbClr val="FF0000"/>
                </a:solidFill>
              </a:rPr>
              <a:t>Adults are presumed to have capacity to make healthcare decisions. </a:t>
            </a:r>
          </a:p>
          <a:p>
            <a:r>
              <a:rPr lang="en-US" sz="2200" dirty="0" smtClean="0">
                <a:solidFill>
                  <a:srgbClr val="FF0000"/>
                </a:solidFill>
              </a:rPr>
              <a:t>Capacity </a:t>
            </a:r>
            <a:r>
              <a:rPr lang="en-US" sz="2200" dirty="0">
                <a:solidFill>
                  <a:srgbClr val="FF0000"/>
                </a:solidFill>
              </a:rPr>
              <a:t>relates to the ability to make a specific decision at the time it needs to be made. </a:t>
            </a:r>
          </a:p>
          <a:p>
            <a:r>
              <a:rPr lang="en-US" sz="2200" dirty="0" smtClean="0">
                <a:solidFill>
                  <a:srgbClr val="FF0000"/>
                </a:solidFill>
              </a:rPr>
              <a:t>A </a:t>
            </a:r>
            <a:r>
              <a:rPr lang="en-US" sz="2200" dirty="0">
                <a:solidFill>
                  <a:srgbClr val="FF0000"/>
                </a:solidFill>
              </a:rPr>
              <a:t>person lacks capacity if he is unable to make a decision </a:t>
            </a:r>
            <a:r>
              <a:rPr lang="en-US" sz="2200" i="1" dirty="0">
                <a:solidFill>
                  <a:srgbClr val="FF0000"/>
                </a:solidFill>
              </a:rPr>
              <a:t>because of </a:t>
            </a:r>
            <a:r>
              <a:rPr lang="en-US" sz="2200" dirty="0">
                <a:solidFill>
                  <a:srgbClr val="FF0000"/>
                </a:solidFill>
              </a:rPr>
              <a:t>an impairment in functioning of the mind or brain. </a:t>
            </a:r>
          </a:p>
          <a:p>
            <a:r>
              <a:rPr lang="en-US" dirty="0"/>
              <a:t>	</a:t>
            </a:r>
          </a:p>
          <a:p>
            <a:endParaRPr lang="sr-Latn-RS" dirty="0" smtClean="0"/>
          </a:p>
          <a:p>
            <a:endParaRPr lang="en-US" dirty="0"/>
          </a:p>
        </p:txBody>
      </p:sp>
    </p:spTree>
    <p:extLst>
      <p:ext uri="{BB962C8B-B14F-4D97-AF65-F5344CB8AC3E}">
        <p14:creationId xmlns:p14="http://schemas.microsoft.com/office/powerpoint/2010/main" xmlns="" val="1084368260"/>
      </p:ext>
    </p:extLst>
  </p:cSld>
  <p:clrMapOvr>
    <a:masterClrMapping/>
  </p:clrMapOvr>
  <p:transition spd="med">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CASE </a:t>
            </a:r>
            <a:r>
              <a:rPr lang="sr-Latn-RS" dirty="0">
                <a:solidFill>
                  <a:srgbClr val="FF0000"/>
                </a:solidFill>
              </a:rPr>
              <a:t>3</a:t>
            </a:r>
            <a:r>
              <a:rPr lang="en-US" dirty="0" smtClean="0">
                <a:solidFill>
                  <a:srgbClr val="FF0000"/>
                </a:solidFill>
              </a:rPr>
              <a:t>: </a:t>
            </a:r>
            <a:r>
              <a:rPr lang="en-US" dirty="0">
                <a:solidFill>
                  <a:srgbClr val="FF0000"/>
                </a:solidFill>
              </a:rPr>
              <a:t>CONSENT AND COERCION </a:t>
            </a:r>
          </a:p>
        </p:txBody>
      </p:sp>
      <p:sp>
        <p:nvSpPr>
          <p:cNvPr id="3" name="Content Placeholder 2"/>
          <p:cNvSpPr>
            <a:spLocks noGrp="1"/>
          </p:cNvSpPr>
          <p:nvPr>
            <p:ph idx="1"/>
          </p:nvPr>
        </p:nvSpPr>
        <p:spPr/>
        <p:txBody>
          <a:bodyPr>
            <a:normAutofit/>
          </a:bodyPr>
          <a:lstStyle/>
          <a:p>
            <a:r>
              <a:rPr lang="en-US" sz="2000" dirty="0"/>
              <a:t>Anne is 68 and has had multiple sclerosis (MS) for more than 20 years. As a result she is completely bed bound and requires full-time care in a nursing home. She saw her GP with a complaint of a change in bowel habits and rectal bleeding and was referred for a colonoscopy. Cancer was diagnosed and originally she consented to have surgical removal of the </a:t>
            </a:r>
            <a:r>
              <a:rPr lang="en-US" sz="2000" dirty="0" err="1"/>
              <a:t>tumour</a:t>
            </a:r>
            <a:r>
              <a:rPr lang="en-US" sz="2000" dirty="0"/>
              <a:t>. Anne has been listed for surgery. Anne’s adult daughter, Wendy, was her mother’s sole </a:t>
            </a:r>
            <a:r>
              <a:rPr lang="en-US" sz="2000" dirty="0" err="1"/>
              <a:t>carer</a:t>
            </a:r>
            <a:r>
              <a:rPr lang="en-US" sz="2000" dirty="0"/>
              <a:t> prior to her going into the nursing home and she visits Anne every day. Wendy has expressed to the consultant her concern that the operation is not in her mother’s best interests. She says that her mother lives a miserable life, in the past she expressed a wish to die and, as the cancer presents an opportunity for her mother to die naturally, intervention would be inappropriate. After Wendy’s visit the doctor speaks to Anne, who tells him that she has changed her mind and she no longer wishes to have the operation. </a:t>
            </a:r>
          </a:p>
        </p:txBody>
      </p:sp>
    </p:spTree>
    <p:extLst>
      <p:ext uri="{BB962C8B-B14F-4D97-AF65-F5344CB8AC3E}">
        <p14:creationId xmlns:p14="http://schemas.microsoft.com/office/powerpoint/2010/main" xmlns="" val="2142141696"/>
      </p:ext>
    </p:extLst>
  </p:cSld>
  <p:clrMapOvr>
    <a:masterClrMapping/>
  </p:clrMapOvr>
  <p:transition spd="med">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QUESTIONS</a:t>
            </a:r>
            <a:endParaRPr lang="en-US" dirty="0"/>
          </a:p>
        </p:txBody>
      </p:sp>
      <p:sp>
        <p:nvSpPr>
          <p:cNvPr id="3" name="Content Placeholder 2"/>
          <p:cNvSpPr>
            <a:spLocks noGrp="1"/>
          </p:cNvSpPr>
          <p:nvPr>
            <p:ph idx="1"/>
          </p:nvPr>
        </p:nvSpPr>
        <p:spPr/>
        <p:txBody>
          <a:bodyPr/>
          <a:lstStyle/>
          <a:p>
            <a:endParaRPr lang="en-US" dirty="0"/>
          </a:p>
          <a:p>
            <a:r>
              <a:rPr lang="en-US" sz="2800" dirty="0"/>
              <a:t>Should a change of mind about treatment be respected? </a:t>
            </a:r>
          </a:p>
          <a:p>
            <a:r>
              <a:rPr lang="en-US" sz="2800" dirty="0"/>
              <a:t>In what circumstances can discussion with family amount to coercion such that the patient’s decision is no longer valid?</a:t>
            </a:r>
          </a:p>
          <a:p>
            <a:endParaRPr lang="en-US" dirty="0"/>
          </a:p>
        </p:txBody>
      </p:sp>
    </p:spTree>
    <p:extLst>
      <p:ext uri="{BB962C8B-B14F-4D97-AF65-F5344CB8AC3E}">
        <p14:creationId xmlns:p14="http://schemas.microsoft.com/office/powerpoint/2010/main" xmlns="" val="89086120"/>
      </p:ext>
    </p:extLst>
  </p:cSld>
  <p:clrMapOvr>
    <a:masterClrMapping/>
  </p:clrMapOvr>
  <p:transition spd="med">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sr-Latn-RS" dirty="0" smtClean="0"/>
              <a:t>ANSWER</a:t>
            </a:r>
            <a:endParaRPr lang="en-US" dirty="0"/>
          </a:p>
        </p:txBody>
      </p:sp>
      <p:sp>
        <p:nvSpPr>
          <p:cNvPr id="5" name="Content Placeholder 4"/>
          <p:cNvSpPr>
            <a:spLocks noGrp="1"/>
          </p:cNvSpPr>
          <p:nvPr>
            <p:ph idx="1"/>
          </p:nvPr>
        </p:nvSpPr>
        <p:spPr>
          <a:xfrm>
            <a:off x="1521885" y="1905000"/>
            <a:ext cx="10212915" cy="4267200"/>
          </a:xfrm>
        </p:spPr>
        <p:txBody>
          <a:bodyPr>
            <a:normAutofit fontScale="92500" lnSpcReduction="10000"/>
          </a:bodyPr>
          <a:lstStyle/>
          <a:p>
            <a:r>
              <a:rPr lang="en-US" dirty="0"/>
              <a:t>Autonomy refers to the right of an individual to make informed decisions about their treatment, and respect for patient autonomy entails that such decisions are respected regardless of whether the decision made seems ‘wise’. Since Anne has changed her mind about treatment, the surgeon is concerned that Anne’s ability to make an autonomous decision might be affected by Wendy’s involvement. Anne is entirely dependent on </a:t>
            </a:r>
            <a:r>
              <a:rPr lang="en-US" dirty="0" err="1"/>
              <a:t>carers</a:t>
            </a:r>
            <a:r>
              <a:rPr lang="en-US" dirty="0"/>
              <a:t> for her basic needs, and with the recent diagnosis of cancer she is vulnerable to the influences of others. She seemed to respond firstly to the recommendations of the surgical team to have treatment, and then to that of her daughter. Wendy’s influence could be seen as a way of promoting Anne’s autonomy by helping and supporting her to come to a decision regarding treatment which correlates with and represents her beliefs and values. </a:t>
            </a:r>
            <a:endParaRPr lang="sr-Latn-RS" dirty="0" smtClean="0"/>
          </a:p>
          <a:p>
            <a:r>
              <a:rPr lang="en-US" dirty="0" smtClean="0"/>
              <a:t>As </a:t>
            </a:r>
            <a:r>
              <a:rPr lang="en-US" dirty="0"/>
              <a:t>her previous primary </a:t>
            </a:r>
            <a:r>
              <a:rPr lang="en-US" dirty="0" err="1"/>
              <a:t>carer</a:t>
            </a:r>
            <a:r>
              <a:rPr lang="en-US" dirty="0"/>
              <a:t>, her opinion may be useful to her mother in coming to a decision, as long as it is supportive and not coercive. Perhaps Anne only consented in the first place to please the healthcare professionals. She may have felt that she had no choice or that she may be abandoned by services if she disagreed. Conversely, Anne may feel guilty for the burden of care Wendy previously undertook and so may wish to appease her. The influence of others in decision making may be increased if the patient is particularly vulnerable. A patient is entitled to receive and indeed invite advice and assistance from others in reaching a decision, particularly from family members, and it is acceptable that a patient is ‘persuaded’ by others of the merits of a decision. However, if a decision is ‘coerced’ it lacks the quality necessary for the consent or refusal to be valid. </a:t>
            </a:r>
          </a:p>
        </p:txBody>
      </p:sp>
    </p:spTree>
    <p:extLst>
      <p:ext uri="{BB962C8B-B14F-4D97-AF65-F5344CB8AC3E}">
        <p14:creationId xmlns:p14="http://schemas.microsoft.com/office/powerpoint/2010/main" xmlns="" val="119405414"/>
      </p:ext>
    </p:extLst>
  </p:cSld>
  <p:clrMapOvr>
    <a:masterClrMapping/>
  </p:clrMapOvr>
  <p:transition spd="med">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KEY POINTS</a:t>
            </a:r>
            <a:endParaRPr lang="en-US" dirty="0"/>
          </a:p>
        </p:txBody>
      </p:sp>
      <p:sp>
        <p:nvSpPr>
          <p:cNvPr id="3" name="Content Placeholder 2"/>
          <p:cNvSpPr>
            <a:spLocks noGrp="1"/>
          </p:cNvSpPr>
          <p:nvPr>
            <p:ph idx="1"/>
          </p:nvPr>
        </p:nvSpPr>
        <p:spPr/>
        <p:txBody>
          <a:bodyPr>
            <a:normAutofit/>
          </a:bodyPr>
          <a:lstStyle/>
          <a:p>
            <a:r>
              <a:rPr lang="en-US" sz="2000" dirty="0"/>
              <a:t>Taking Anne’s experiences into consideration it is clear why she may refuse surgery which may result in the prolongation of a life that she might not necessarily want to live. Although a patient’s refusal may appear unwise in light of the inevitable medical ramifications, it may in fact be a rational decision based on weighing the risks of surgery against its benefits. Patients have a right to change their minds, and Anne may be exercising this right. However, the surgeon should endeavor to ensure that this is truly her decision, given the implications, and should reassure Anne that she will still receive optimal care and further treatment should she change her mind again. </a:t>
            </a:r>
            <a:endParaRPr lang="sr-Latn-RS" sz="2000" dirty="0" smtClean="0"/>
          </a:p>
          <a:p>
            <a:r>
              <a:rPr lang="en-US" sz="2000" dirty="0" smtClean="0"/>
              <a:t> </a:t>
            </a:r>
            <a:r>
              <a:rPr lang="en-US" sz="2000" dirty="0">
                <a:solidFill>
                  <a:srgbClr val="FF0000"/>
                </a:solidFill>
              </a:rPr>
              <a:t>If a decision to refuse treatment is sufficiently autonomous – free from coercion and informed – it must be respected. </a:t>
            </a:r>
            <a:endParaRPr lang="sr-Latn-RS" sz="2000" dirty="0">
              <a:solidFill>
                <a:srgbClr val="FF0000"/>
              </a:solidFill>
            </a:endParaRPr>
          </a:p>
          <a:p>
            <a:r>
              <a:rPr lang="en-US" sz="2000" dirty="0" smtClean="0">
                <a:solidFill>
                  <a:srgbClr val="FF0000"/>
                </a:solidFill>
              </a:rPr>
              <a:t>A </a:t>
            </a:r>
            <a:r>
              <a:rPr lang="en-US" sz="2000" dirty="0">
                <a:solidFill>
                  <a:srgbClr val="FF0000"/>
                </a:solidFill>
              </a:rPr>
              <a:t>patient can change their mind about treatment options.</a:t>
            </a:r>
          </a:p>
        </p:txBody>
      </p:sp>
    </p:spTree>
    <p:extLst>
      <p:ext uri="{BB962C8B-B14F-4D97-AF65-F5344CB8AC3E}">
        <p14:creationId xmlns:p14="http://schemas.microsoft.com/office/powerpoint/2010/main" xmlns="" val="2017921118"/>
      </p:ext>
    </p:extLst>
  </p:cSld>
  <p:clrMapOvr>
    <a:masterClrMapping/>
  </p:clrMapOvr>
  <p:transition spd="med">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CASE </a:t>
            </a:r>
            <a:r>
              <a:rPr lang="sr-Latn-RS" dirty="0">
                <a:solidFill>
                  <a:srgbClr val="FF0000"/>
                </a:solidFill>
              </a:rPr>
              <a:t>4</a:t>
            </a:r>
            <a:r>
              <a:rPr lang="en-US" dirty="0" smtClean="0">
                <a:solidFill>
                  <a:srgbClr val="FF0000"/>
                </a:solidFill>
              </a:rPr>
              <a:t>: </a:t>
            </a:r>
            <a:r>
              <a:rPr lang="en-US" dirty="0">
                <a:solidFill>
                  <a:srgbClr val="FF0000"/>
                </a:solidFill>
              </a:rPr>
              <a:t>REFUSAL OF TREATMENT </a:t>
            </a:r>
          </a:p>
        </p:txBody>
      </p:sp>
      <p:sp>
        <p:nvSpPr>
          <p:cNvPr id="3" name="Content Placeholder 2"/>
          <p:cNvSpPr>
            <a:spLocks noGrp="1"/>
          </p:cNvSpPr>
          <p:nvPr>
            <p:ph idx="1"/>
          </p:nvPr>
        </p:nvSpPr>
        <p:spPr/>
        <p:txBody>
          <a:bodyPr>
            <a:normAutofit lnSpcReduction="10000"/>
          </a:bodyPr>
          <a:lstStyle/>
          <a:p>
            <a:r>
              <a:rPr lang="en-US" dirty="0"/>
              <a:t>You are a GP doing an evening shift for the local out-of-hours provider. A call comes through from a paramedic requesting an urgent home visit for a 76-year-old man whose wife has called 999 as he was complaining of chest pain. The paramedic is concerned that the patient is having a heart attack but is refusing to be taken to hospital. </a:t>
            </a:r>
          </a:p>
          <a:p>
            <a:r>
              <a:rPr lang="en-US" dirty="0"/>
              <a:t>On arrival at the patient’s house you find that Harry Barker, the patient, is looking very unwell. He is pale and slightly clammy. However, his chest pain has eased a little bit with the aspirin and GTN spray that the paramedics have administered. An electrocardiogram (ECG) taken by the paramedics demonstrates T wave inversion in leads II, III and </a:t>
            </a:r>
            <a:r>
              <a:rPr lang="en-US" dirty="0" err="1"/>
              <a:t>aVF</a:t>
            </a:r>
            <a:r>
              <a:rPr lang="en-US" dirty="0"/>
              <a:t>, suggesting an element of inferior </a:t>
            </a:r>
            <a:r>
              <a:rPr lang="en-US" dirty="0" err="1"/>
              <a:t>ischaemia</a:t>
            </a:r>
            <a:r>
              <a:rPr lang="en-US" dirty="0"/>
              <a:t>. You agree with the paramedics that Harry’s chest pain is most likely cardiac in origin and feel he needs an urgent admission to hospital. Although Harry had been completely concordant with investigations and treatment up until this time, he now completely refuses to be transferred to hospital. </a:t>
            </a:r>
          </a:p>
          <a:p>
            <a:r>
              <a:rPr lang="en-US" dirty="0"/>
              <a:t>You ask him more questions about his past medical history and discover that other than being on medication for hypertension and high cholesterol he has been very well. His father died of a heart attack in his 60s but all his siblings are alive and well. There is no history of dementia or mental health problems. </a:t>
            </a:r>
          </a:p>
        </p:txBody>
      </p:sp>
    </p:spTree>
    <p:extLst>
      <p:ext uri="{BB962C8B-B14F-4D97-AF65-F5344CB8AC3E}">
        <p14:creationId xmlns:p14="http://schemas.microsoft.com/office/powerpoint/2010/main" xmlns="" val="3888619693"/>
      </p:ext>
    </p:extLst>
  </p:cSld>
  <p:clrMapOvr>
    <a:masterClrMapping/>
  </p:clrMapOvr>
  <p:transition spd="med">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QUESTIONS</a:t>
            </a:r>
            <a:endParaRPr lang="en-US" dirty="0"/>
          </a:p>
        </p:txBody>
      </p:sp>
      <p:sp>
        <p:nvSpPr>
          <p:cNvPr id="3" name="Content Placeholder 2"/>
          <p:cNvSpPr>
            <a:spLocks noGrp="1"/>
          </p:cNvSpPr>
          <p:nvPr>
            <p:ph idx="1"/>
          </p:nvPr>
        </p:nvSpPr>
        <p:spPr/>
        <p:txBody>
          <a:bodyPr/>
          <a:lstStyle/>
          <a:p>
            <a:r>
              <a:rPr lang="en-US" sz="2800" dirty="0" smtClean="0"/>
              <a:t>Can </a:t>
            </a:r>
            <a:r>
              <a:rPr lang="en-US" sz="2800" dirty="0"/>
              <a:t>a competent patient refuse life-sustaining treatment? </a:t>
            </a:r>
          </a:p>
          <a:p>
            <a:r>
              <a:rPr lang="en-US" sz="2800" dirty="0"/>
              <a:t>Can Harry refuse to be taken to hospital? </a:t>
            </a:r>
          </a:p>
          <a:p>
            <a:r>
              <a:rPr lang="en-US" sz="2800" dirty="0"/>
              <a:t>What else should be done in the above scenario?</a:t>
            </a:r>
          </a:p>
          <a:p>
            <a:endParaRPr lang="en-US" dirty="0"/>
          </a:p>
        </p:txBody>
      </p:sp>
    </p:spTree>
    <p:extLst>
      <p:ext uri="{BB962C8B-B14F-4D97-AF65-F5344CB8AC3E}">
        <p14:creationId xmlns:p14="http://schemas.microsoft.com/office/powerpoint/2010/main" xmlns="" val="4051625979"/>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2811" y="2462824"/>
            <a:ext cx="9830989" cy="2667000"/>
          </a:xfrm>
        </p:spPr>
        <p:txBody>
          <a:bodyPr/>
          <a:lstStyle/>
          <a:p>
            <a:r>
              <a:rPr lang="en-US" dirty="0">
                <a:solidFill>
                  <a:srgbClr val="FF0000"/>
                </a:solidFill>
              </a:rPr>
              <a:t>A patient has the right to obtain information, timely and in a way that is in his/her best </a:t>
            </a:r>
            <a:r>
              <a:rPr lang="en-US" dirty="0" smtClean="0">
                <a:solidFill>
                  <a:srgbClr val="FF0000"/>
                </a:solidFill>
              </a:rPr>
              <a:t>interest </a:t>
            </a:r>
            <a:r>
              <a:rPr lang="en-US" dirty="0">
                <a:solidFill>
                  <a:srgbClr val="FF0000"/>
                </a:solidFill>
              </a:rPr>
              <a:t>and the information about the name, last name and professional status of health care professionals</a:t>
            </a:r>
            <a:r>
              <a:rPr lang="en-US" dirty="0"/>
              <a:t> involved in taking medical measures and in the procedure of his/</a:t>
            </a:r>
            <a:br>
              <a:rPr lang="en-US" dirty="0"/>
            </a:br>
            <a:r>
              <a:rPr lang="en-US" dirty="0"/>
              <a:t>her treatment in </a:t>
            </a:r>
            <a:r>
              <a:rPr lang="en-US" dirty="0" smtClean="0"/>
              <a:t>general.</a:t>
            </a:r>
            <a:r>
              <a:rPr lang="en-US" dirty="0"/>
              <a:t/>
            </a:r>
            <a:br>
              <a:rPr lang="en-US" dirty="0"/>
            </a:br>
            <a:endParaRPr lang="en-US" dirty="0"/>
          </a:p>
        </p:txBody>
      </p:sp>
      <p:sp>
        <p:nvSpPr>
          <p:cNvPr id="3" name="Text Placeholder 2"/>
          <p:cNvSpPr>
            <a:spLocks noGrp="1"/>
          </p:cNvSpPr>
          <p:nvPr>
            <p:ph type="body" idx="1"/>
          </p:nvPr>
        </p:nvSpPr>
        <p:spPr/>
        <p:txBody>
          <a:bodyPr/>
          <a:lstStyle/>
          <a:p>
            <a:r>
              <a:rPr lang="en-US" dirty="0"/>
              <a:t>Article 7</a:t>
            </a:r>
          </a:p>
        </p:txBody>
      </p:sp>
    </p:spTree>
    <p:extLst>
      <p:ext uri="{BB962C8B-B14F-4D97-AF65-F5344CB8AC3E}">
        <p14:creationId xmlns:p14="http://schemas.microsoft.com/office/powerpoint/2010/main" xmlns="" val="2653680178"/>
      </p:ext>
    </p:extLst>
  </p:cSld>
  <p:clrMapOvr>
    <a:masterClrMapping/>
  </p:clrMapOvr>
  <p:transition spd="med">
    <p:fad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ANSWER</a:t>
            </a:r>
            <a:endParaRPr lang="en-US" dirty="0"/>
          </a:p>
        </p:txBody>
      </p:sp>
      <p:sp>
        <p:nvSpPr>
          <p:cNvPr id="3" name="Content Placeholder 2"/>
          <p:cNvSpPr>
            <a:spLocks noGrp="1"/>
          </p:cNvSpPr>
          <p:nvPr>
            <p:ph idx="1"/>
          </p:nvPr>
        </p:nvSpPr>
        <p:spPr/>
        <p:txBody>
          <a:bodyPr>
            <a:normAutofit/>
          </a:bodyPr>
          <a:lstStyle/>
          <a:p>
            <a:r>
              <a:rPr lang="en-US" sz="2000" dirty="0"/>
              <a:t>There is clear legal guidance on how to assess capacity and how to obtain valid consent to </a:t>
            </a:r>
            <a:r>
              <a:rPr lang="en-US" sz="2000" dirty="0" smtClean="0"/>
              <a:t>treatment. </a:t>
            </a:r>
            <a:r>
              <a:rPr lang="en-US" sz="2000" dirty="0"/>
              <a:t>This case explores what can be done if a patient is refusing treatment – particularly if it is felt that treatment is medically necessary in order to prevent death or serious harm. The first thing the doctor needs to ascertain is whether or not Harry has capacity. The GP has already established that Harry has no other medical problems that would impair his ability to make an informed decision, and after further discussion he is happy that Harry understands the concerns. </a:t>
            </a:r>
          </a:p>
          <a:p>
            <a:r>
              <a:rPr lang="en-US" sz="2000" dirty="0"/>
              <a:t>The law is very clear about refusal of treatment. A competent adult has the right to refuse all treatment even if this is likely to result in significant harm or death. Incapacity cannot be assumed merely because decisions appear unwise or irrational. </a:t>
            </a:r>
          </a:p>
        </p:txBody>
      </p:sp>
    </p:spTree>
    <p:extLst>
      <p:ext uri="{BB962C8B-B14F-4D97-AF65-F5344CB8AC3E}">
        <p14:creationId xmlns:p14="http://schemas.microsoft.com/office/powerpoint/2010/main" xmlns="" val="377408351"/>
      </p:ext>
    </p:extLst>
  </p:cSld>
  <p:clrMapOvr>
    <a:masterClrMapping/>
  </p:clrMapOvr>
  <p:transition spd="med">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ANSWER</a:t>
            </a:r>
            <a:endParaRPr lang="en-US" dirty="0"/>
          </a:p>
        </p:txBody>
      </p:sp>
      <p:sp>
        <p:nvSpPr>
          <p:cNvPr id="3" name="Content Placeholder 2"/>
          <p:cNvSpPr>
            <a:spLocks noGrp="1"/>
          </p:cNvSpPr>
          <p:nvPr>
            <p:ph idx="1"/>
          </p:nvPr>
        </p:nvSpPr>
        <p:spPr/>
        <p:txBody>
          <a:bodyPr>
            <a:normAutofit lnSpcReduction="10000"/>
          </a:bodyPr>
          <a:lstStyle/>
          <a:p>
            <a:r>
              <a:rPr lang="en-US" dirty="0"/>
              <a:t>You must respect a competent patient’s decision to refuse an investigation or treatment, even if you think their decision is wrong or irrational. You may advise the patient of your clinical opinion, but you must not put pressure on them to accept your advice. You must be careful that your words and actions do not imply </a:t>
            </a:r>
            <a:r>
              <a:rPr lang="en-US" dirty="0" err="1"/>
              <a:t>judgement</a:t>
            </a:r>
            <a:r>
              <a:rPr lang="en-US" dirty="0"/>
              <a:t> of the patient or their beliefs and values.’ </a:t>
            </a:r>
            <a:endParaRPr lang="sr-Latn-RS" dirty="0" smtClean="0"/>
          </a:p>
          <a:p>
            <a:r>
              <a:rPr lang="en-US" dirty="0"/>
              <a:t>Although it is much quicker to simply assess capacity and let Harry make his decision to stay at home and move on to the next home visit, this would not be deemed good medical care from a professional point of view. Although there is no doubt that Harry can make the decision to remain at home, it is still clinically appropriate to explore why he is refusing hospital admission. Is there something he is afraid of? Does he feel that there is a reason he should not leave home, a sick relative or no one to look after a pet, for example? Sometimes concerns can be easily resolved to help the patient feel more comfortable about leaving his home. Even if Harry continues to refuse to go to hospital it would still be clinically appropriate to ensure he had good medical follow-up – a letter to his own GP to visit the following day to perform further tests and review medication would demonstrate ongoing patient care and support. The conversation and explorations of his concerns should be clearly documented. </a:t>
            </a:r>
          </a:p>
        </p:txBody>
      </p:sp>
    </p:spTree>
    <p:extLst>
      <p:ext uri="{BB962C8B-B14F-4D97-AF65-F5344CB8AC3E}">
        <p14:creationId xmlns:p14="http://schemas.microsoft.com/office/powerpoint/2010/main" xmlns="" val="3406557597"/>
      </p:ext>
    </p:extLst>
  </p:cSld>
  <p:clrMapOvr>
    <a:masterClrMapping/>
  </p:clrMapOvr>
  <p:transition spd="med">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KEY POINTS</a:t>
            </a:r>
            <a:endParaRPr lang="en-US" dirty="0"/>
          </a:p>
        </p:txBody>
      </p:sp>
      <p:sp>
        <p:nvSpPr>
          <p:cNvPr id="3" name="Content Placeholder 2"/>
          <p:cNvSpPr>
            <a:spLocks noGrp="1"/>
          </p:cNvSpPr>
          <p:nvPr>
            <p:ph idx="1"/>
          </p:nvPr>
        </p:nvSpPr>
        <p:spPr/>
        <p:txBody>
          <a:bodyPr/>
          <a:lstStyle/>
          <a:p>
            <a:r>
              <a:rPr lang="en-US" sz="2800" dirty="0" smtClean="0"/>
              <a:t>Every </a:t>
            </a:r>
            <a:r>
              <a:rPr lang="en-US" sz="2800" dirty="0"/>
              <a:t>competent adult has the right to refuse treatment, even if that treatment is life sustaining. </a:t>
            </a:r>
            <a:endParaRPr lang="sr-Latn-RS" sz="2800" dirty="0"/>
          </a:p>
          <a:p>
            <a:r>
              <a:rPr lang="en-US" sz="2800" dirty="0" smtClean="0"/>
              <a:t>A </a:t>
            </a:r>
            <a:r>
              <a:rPr lang="en-US" sz="2800" dirty="0"/>
              <a:t>patient does not lack capacity merely because their decision may appear irrational. </a:t>
            </a:r>
            <a:endParaRPr lang="sr-Latn-RS" sz="2800" dirty="0"/>
          </a:p>
          <a:p>
            <a:r>
              <a:rPr lang="en-US" sz="2800" dirty="0" smtClean="0">
                <a:solidFill>
                  <a:srgbClr val="FF0000"/>
                </a:solidFill>
              </a:rPr>
              <a:t>Ongoing </a:t>
            </a:r>
            <a:r>
              <a:rPr lang="en-US" sz="2800" dirty="0">
                <a:solidFill>
                  <a:srgbClr val="FF0000"/>
                </a:solidFill>
              </a:rPr>
              <a:t>medical care and attention should be given even if the patient has </a:t>
            </a:r>
            <a:r>
              <a:rPr lang="en-US" sz="2800" dirty="0" smtClean="0">
                <a:solidFill>
                  <a:srgbClr val="FF0000"/>
                </a:solidFill>
              </a:rPr>
              <a:t>chosen </a:t>
            </a:r>
            <a:r>
              <a:rPr lang="en-US" sz="2800" dirty="0">
                <a:solidFill>
                  <a:srgbClr val="FF0000"/>
                </a:solidFill>
              </a:rPr>
              <a:t>not to act on the advice of the clinician</a:t>
            </a:r>
            <a:r>
              <a:rPr lang="en-US" dirty="0">
                <a:solidFill>
                  <a:srgbClr val="FF0000"/>
                </a:solidFill>
              </a:rPr>
              <a:t>.</a:t>
            </a:r>
          </a:p>
        </p:txBody>
      </p:sp>
    </p:spTree>
    <p:extLst>
      <p:ext uri="{BB962C8B-B14F-4D97-AF65-F5344CB8AC3E}">
        <p14:creationId xmlns:p14="http://schemas.microsoft.com/office/powerpoint/2010/main" xmlns="" val="2495682433"/>
      </p:ext>
    </p:extLst>
  </p:cSld>
  <p:clrMapOvr>
    <a:masterClrMapping/>
  </p:clrMapOvr>
  <p:transition spd="med">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solidFill>
                  <a:srgbClr val="FF0000"/>
                </a:solidFill>
              </a:rPr>
              <a:t>CASE </a:t>
            </a:r>
            <a:r>
              <a:rPr lang="sr-Latn-RS" dirty="0">
                <a:solidFill>
                  <a:srgbClr val="FF0000"/>
                </a:solidFill>
              </a:rPr>
              <a:t>5</a:t>
            </a:r>
            <a:r>
              <a:rPr lang="en-US" dirty="0" smtClean="0">
                <a:solidFill>
                  <a:srgbClr val="FF0000"/>
                </a:solidFill>
              </a:rPr>
              <a:t>: </a:t>
            </a:r>
            <a:r>
              <a:rPr lang="en-US" dirty="0">
                <a:solidFill>
                  <a:srgbClr val="FF0000"/>
                </a:solidFill>
              </a:rPr>
              <a:t>CONSENT AND EMERGENCIES </a:t>
            </a:r>
          </a:p>
        </p:txBody>
      </p:sp>
      <p:sp>
        <p:nvSpPr>
          <p:cNvPr id="5" name="Content Placeholder 4"/>
          <p:cNvSpPr>
            <a:spLocks noGrp="1"/>
          </p:cNvSpPr>
          <p:nvPr>
            <p:ph idx="1"/>
          </p:nvPr>
        </p:nvSpPr>
        <p:spPr/>
        <p:txBody>
          <a:bodyPr>
            <a:normAutofit/>
          </a:bodyPr>
          <a:lstStyle/>
          <a:p>
            <a:r>
              <a:rPr lang="en-US" sz="2200" dirty="0" smtClean="0"/>
              <a:t>You are a Year 5 specialist trainee in obstetrics. You have been asked to review a patient by her midwife. The woman is a 30-year-old Polish lady in </a:t>
            </a:r>
            <a:r>
              <a:rPr lang="en-US" sz="2200" dirty="0" err="1" smtClean="0"/>
              <a:t>labour</a:t>
            </a:r>
            <a:r>
              <a:rPr lang="en-US" sz="2200" dirty="0" smtClean="0"/>
              <a:t> named Greta. This is her first pregnancy and she is full term. The midwife has established that her husband is on his way in. Her grasp of English is limited. She is in a lot of pain and not engaging with her midwife. The trace of her baby’s heart is classified as pathological. Her liquor is stained with meconium. The clinical picture indicates that the baby is in distress and needs delivering immediately by a caesarean section to prevent intrauterine death. </a:t>
            </a:r>
            <a:endParaRPr lang="en-US" sz="2200" dirty="0"/>
          </a:p>
        </p:txBody>
      </p:sp>
    </p:spTree>
    <p:extLst>
      <p:ext uri="{BB962C8B-B14F-4D97-AF65-F5344CB8AC3E}">
        <p14:creationId xmlns:p14="http://schemas.microsoft.com/office/powerpoint/2010/main" xmlns="" val="4180493865"/>
      </p:ext>
    </p:extLst>
  </p:cSld>
  <p:clrMapOvr>
    <a:masterClrMapping/>
  </p:clrMapOvr>
  <p:transition spd="med">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QUESTIONS</a:t>
            </a:r>
            <a:endParaRPr lang="en-US" dirty="0"/>
          </a:p>
        </p:txBody>
      </p:sp>
      <p:sp>
        <p:nvSpPr>
          <p:cNvPr id="3" name="Content Placeholder 2"/>
          <p:cNvSpPr>
            <a:spLocks noGrp="1"/>
          </p:cNvSpPr>
          <p:nvPr>
            <p:ph idx="1"/>
          </p:nvPr>
        </p:nvSpPr>
        <p:spPr/>
        <p:txBody>
          <a:bodyPr/>
          <a:lstStyle/>
          <a:p>
            <a:endParaRPr lang="en-US" sz="2800" dirty="0"/>
          </a:p>
          <a:p>
            <a:r>
              <a:rPr lang="en-US" sz="2800" dirty="0"/>
              <a:t>What clinical problems can impact on gaining adequate consent to treatment? </a:t>
            </a:r>
          </a:p>
          <a:p>
            <a:r>
              <a:rPr lang="en-US" sz="2800" dirty="0"/>
              <a:t>What could you do if Greta refuses to consent to an emergency caesarean section?</a:t>
            </a:r>
          </a:p>
          <a:p>
            <a:endParaRPr lang="en-US" dirty="0"/>
          </a:p>
        </p:txBody>
      </p:sp>
    </p:spTree>
    <p:extLst>
      <p:ext uri="{BB962C8B-B14F-4D97-AF65-F5344CB8AC3E}">
        <p14:creationId xmlns:p14="http://schemas.microsoft.com/office/powerpoint/2010/main" xmlns="" val="978543788"/>
      </p:ext>
    </p:extLst>
  </p:cSld>
  <p:clrMapOvr>
    <a:masterClrMapping/>
  </p:clrMapOvr>
  <p:transition spd="med">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ANSWER</a:t>
            </a:r>
            <a:endParaRPr lang="en-US" dirty="0"/>
          </a:p>
        </p:txBody>
      </p:sp>
      <p:sp>
        <p:nvSpPr>
          <p:cNvPr id="3" name="Content Placeholder 2"/>
          <p:cNvSpPr>
            <a:spLocks noGrp="1"/>
          </p:cNvSpPr>
          <p:nvPr>
            <p:ph idx="1"/>
          </p:nvPr>
        </p:nvSpPr>
        <p:spPr>
          <a:xfrm>
            <a:off x="1521885" y="1905000"/>
            <a:ext cx="10060515" cy="4267200"/>
          </a:xfrm>
        </p:spPr>
        <p:txBody>
          <a:bodyPr>
            <a:normAutofit/>
          </a:bodyPr>
          <a:lstStyle/>
          <a:p>
            <a:r>
              <a:rPr lang="en-US" dirty="0"/>
              <a:t>The initial approach would be to assess the patient’s capacity to provide consent in this situation. </a:t>
            </a:r>
            <a:r>
              <a:rPr lang="en-US" dirty="0" smtClean="0"/>
              <a:t>But </a:t>
            </a:r>
            <a:r>
              <a:rPr lang="en-US" dirty="0"/>
              <a:t>what does this patient want? It is not clear that she is refusing a caesarean; rather, she is not engaging with the midwife and doctor. </a:t>
            </a:r>
          </a:p>
          <a:p>
            <a:r>
              <a:rPr lang="en-US" dirty="0"/>
              <a:t>If this is because of a language issue and she cannot understand the questions posed, then provision of an interpreter as well as information leaflets in her own language could enable her to understand the situation better. As this is of some urgency, rather than delay waiting for an interpreter the woman’s husband may be able to assist in communicating with his wife. </a:t>
            </a:r>
          </a:p>
          <a:p>
            <a:r>
              <a:rPr lang="en-US" dirty="0"/>
              <a:t>It might be that the woman is not communicating with the team because she is in so much pain. Severe pain, confusion, shock, fatigue and/or the effect of medication may render her temporarily lacking capacity. Reasonable practical steps could include offering the patient adequate pain relief to reduce her pain and enable her to engage in the decision-making process. It may not be possible to wait for an epidural to take effect. </a:t>
            </a:r>
          </a:p>
          <a:p>
            <a:r>
              <a:rPr lang="en-US" dirty="0"/>
              <a:t>The obstetrician should make a decision about how long it will be before the clinical situation deteriorates, thus putting the health of the patient and her unborn child at risk. </a:t>
            </a:r>
          </a:p>
        </p:txBody>
      </p:sp>
    </p:spTree>
    <p:extLst>
      <p:ext uri="{BB962C8B-B14F-4D97-AF65-F5344CB8AC3E}">
        <p14:creationId xmlns:p14="http://schemas.microsoft.com/office/powerpoint/2010/main" xmlns="" val="692340819"/>
      </p:ext>
    </p:extLst>
  </p:cSld>
  <p:clrMapOvr>
    <a:masterClrMapping/>
  </p:clrMapOvr>
  <p:transition spd="med">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ANSWER</a:t>
            </a:r>
            <a:endParaRPr lang="en-US" dirty="0"/>
          </a:p>
        </p:txBody>
      </p:sp>
      <p:sp>
        <p:nvSpPr>
          <p:cNvPr id="3" name="Content Placeholder 2"/>
          <p:cNvSpPr>
            <a:spLocks noGrp="1"/>
          </p:cNvSpPr>
          <p:nvPr>
            <p:ph idx="1"/>
          </p:nvPr>
        </p:nvSpPr>
        <p:spPr/>
        <p:txBody>
          <a:bodyPr>
            <a:normAutofit/>
          </a:bodyPr>
          <a:lstStyle/>
          <a:p>
            <a:r>
              <a:rPr lang="en-US" sz="2000" dirty="0">
                <a:solidFill>
                  <a:srgbClr val="FF0000"/>
                </a:solidFill>
              </a:rPr>
              <a:t>If the </a:t>
            </a:r>
            <a:r>
              <a:rPr lang="en-US" sz="2000" dirty="0" smtClean="0">
                <a:solidFill>
                  <a:srgbClr val="FF0000"/>
                </a:solidFill>
              </a:rPr>
              <a:t>treatment </a:t>
            </a:r>
            <a:r>
              <a:rPr lang="en-US" sz="2000" dirty="0">
                <a:solidFill>
                  <a:srgbClr val="FF0000"/>
                </a:solidFill>
              </a:rPr>
              <a:t>cannot be delayed, you should act in her best interests. </a:t>
            </a:r>
            <a:r>
              <a:rPr lang="en-US" sz="2000" dirty="0"/>
              <a:t>The unborn child does not have any legal rights and the focus is the patient’s best interests. Best interests encompass the medical interests of the patient and also her social, emotional and welfare interests. It can be reasonably assumed that the woman wants a healthy baby. The obstetric notes would have records of the patient’s encounters with healthcare professionals in the past and one would expect records of the patient’s key beliefs to be included in her birth plan. Whilst the patient’s partner or relatives cannot consent for her, they can inform you about the patient’s views and wishes. </a:t>
            </a:r>
            <a:endParaRPr lang="sr-Latn-RS" sz="2000" dirty="0" smtClean="0"/>
          </a:p>
          <a:p>
            <a:r>
              <a:rPr lang="en-US" sz="2000" dirty="0" smtClean="0">
                <a:solidFill>
                  <a:srgbClr val="FF0000"/>
                </a:solidFill>
              </a:rPr>
              <a:t>It </a:t>
            </a:r>
            <a:r>
              <a:rPr lang="en-US" sz="2000" dirty="0">
                <a:solidFill>
                  <a:srgbClr val="FF0000"/>
                </a:solidFill>
              </a:rPr>
              <a:t>would be in the best interests of a woman carrying a full-term child whom she wants to be born alive and healthy that such a result should be achieved if possible, in this case by carrying out the caesarean section. </a:t>
            </a:r>
          </a:p>
        </p:txBody>
      </p:sp>
    </p:spTree>
    <p:extLst>
      <p:ext uri="{BB962C8B-B14F-4D97-AF65-F5344CB8AC3E}">
        <p14:creationId xmlns:p14="http://schemas.microsoft.com/office/powerpoint/2010/main" xmlns="" val="3853421178"/>
      </p:ext>
    </p:extLst>
  </p:cSld>
  <p:clrMapOvr>
    <a:masterClrMapping/>
  </p:clrMapOvr>
  <p:transition spd="med">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sr-Latn-RS" dirty="0" smtClean="0"/>
              <a:t>THANK YOU FOR YOUR ATTENTION!</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xmlns="" val="2266965230"/>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The position of a patient also includes the right to get timely information from competent medical professionals</a:t>
            </a:r>
            <a:r>
              <a:rPr lang="en-US" dirty="0"/>
              <a:t>, which is necessary for him/her to decide whether or not to give consent to a proposed medical measure.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797662596"/>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0"/>
            <a:r>
              <a:rPr lang="en-US" dirty="0"/>
              <a:t>The information under the law includes:</a:t>
            </a:r>
            <a:br>
              <a:rPr lang="en-US" dirty="0"/>
            </a:br>
            <a:endParaRPr lang="en-US" dirty="0"/>
          </a:p>
        </p:txBody>
      </p:sp>
      <p:sp>
        <p:nvSpPr>
          <p:cNvPr id="5" name="Content Placeholder 4"/>
          <p:cNvSpPr>
            <a:spLocks noGrp="1"/>
          </p:cNvSpPr>
          <p:nvPr>
            <p:ph idx="1"/>
          </p:nvPr>
        </p:nvSpPr>
        <p:spPr/>
        <p:txBody>
          <a:bodyPr>
            <a:normAutofit/>
          </a:bodyPr>
          <a:lstStyle/>
          <a:p>
            <a:pPr lvl="1">
              <a:buFont typeface="Wingdings" panose="05000000000000000000" pitchFamily="2" charset="2"/>
              <a:buChar char="Ø"/>
            </a:pPr>
            <a:r>
              <a:rPr lang="en-US" sz="2000" dirty="0"/>
              <a:t>diagnosis and prognosis;</a:t>
            </a:r>
          </a:p>
          <a:p>
            <a:pPr lvl="1">
              <a:buFont typeface="Wingdings" panose="05000000000000000000" pitchFamily="2" charset="2"/>
              <a:buChar char="Ø"/>
            </a:pPr>
            <a:r>
              <a:rPr lang="en-US" sz="2000" dirty="0"/>
              <a:t>a brief description, purpose and beneﬁts of the proposed medical measure, </a:t>
            </a:r>
            <a:r>
              <a:rPr lang="en-US" sz="2000" dirty="0" smtClean="0"/>
              <a:t>duration </a:t>
            </a:r>
            <a:r>
              <a:rPr lang="en-US" sz="2000" dirty="0"/>
              <a:t>and possible consequences of taking or not taking the proposed medical </a:t>
            </a:r>
            <a:r>
              <a:rPr lang="en-US" sz="2000" dirty="0" smtClean="0"/>
              <a:t>measures</a:t>
            </a:r>
            <a:r>
              <a:rPr lang="en-US" sz="2000" dirty="0"/>
              <a:t>;</a:t>
            </a:r>
          </a:p>
          <a:p>
            <a:pPr lvl="1">
              <a:buFont typeface="Wingdings" panose="05000000000000000000" pitchFamily="2" charset="2"/>
              <a:buChar char="Ø"/>
            </a:pPr>
            <a:r>
              <a:rPr lang="en-US" sz="2000" dirty="0"/>
              <a:t>the nature and likelihood of potential risks, painful or permanent effects;</a:t>
            </a:r>
          </a:p>
          <a:p>
            <a:pPr lvl="1">
              <a:buFont typeface="Wingdings" panose="05000000000000000000" pitchFamily="2" charset="2"/>
              <a:buChar char="Ø"/>
            </a:pPr>
            <a:r>
              <a:rPr lang="en-US" sz="2000" dirty="0"/>
              <a:t>alternative treatment methods;</a:t>
            </a:r>
          </a:p>
          <a:p>
            <a:pPr lvl="1">
              <a:buFont typeface="Wingdings" panose="05000000000000000000" pitchFamily="2" charset="2"/>
              <a:buChar char="Ø"/>
            </a:pPr>
            <a:r>
              <a:rPr lang="en-US" sz="2000" dirty="0"/>
              <a:t>possible changes in the patient’s condition after taking the proposed medical </a:t>
            </a:r>
            <a:r>
              <a:rPr lang="en-US" sz="2000" dirty="0" smtClean="0"/>
              <a:t>measures</a:t>
            </a:r>
            <a:r>
              <a:rPr lang="en-US" sz="2000" dirty="0"/>
              <a:t>, as well as the possible necessary changes in the patient’s lifestyle;</a:t>
            </a:r>
          </a:p>
          <a:p>
            <a:pPr lvl="1">
              <a:buFont typeface="Wingdings" panose="05000000000000000000" pitchFamily="2" charset="2"/>
              <a:buChar char="Ø"/>
            </a:pPr>
            <a:r>
              <a:rPr lang="en-US" sz="2000" dirty="0"/>
              <a:t>on the effect of drugs and possible side effects of this action (Article 11).</a:t>
            </a:r>
          </a:p>
        </p:txBody>
      </p:sp>
    </p:spTree>
    <p:extLst>
      <p:ext uri="{BB962C8B-B14F-4D97-AF65-F5344CB8AC3E}">
        <p14:creationId xmlns:p14="http://schemas.microsoft.com/office/powerpoint/2010/main" xmlns="" val="1533119638"/>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from previous lecture:</a:t>
            </a:r>
            <a:endParaRPr lang="en-US" dirty="0"/>
          </a:p>
        </p:txBody>
      </p:sp>
      <p:sp>
        <p:nvSpPr>
          <p:cNvPr id="3" name="Content Placeholder 2"/>
          <p:cNvSpPr>
            <a:spLocks noGrp="1"/>
          </p:cNvSpPr>
          <p:nvPr>
            <p:ph idx="1"/>
          </p:nvPr>
        </p:nvSpPr>
        <p:spPr>
          <a:xfrm>
            <a:off x="1521885" y="1905000"/>
            <a:ext cx="9831915" cy="4267200"/>
          </a:xfrm>
        </p:spPr>
        <p:txBody>
          <a:bodyPr/>
          <a:lstStyle/>
          <a:p>
            <a:r>
              <a:rPr lang="en-US" dirty="0"/>
              <a:t>A health care provider in charge provides a patient with referred </a:t>
            </a:r>
            <a:r>
              <a:rPr lang="en-US" dirty="0" smtClean="0"/>
              <a:t>information</a:t>
            </a:r>
            <a:r>
              <a:rPr lang="en-US" dirty="0"/>
              <a:t>, even without their request. </a:t>
            </a:r>
            <a:endParaRPr lang="en-US" dirty="0" smtClean="0"/>
          </a:p>
          <a:p>
            <a:r>
              <a:rPr lang="en-US" dirty="0" smtClean="0"/>
              <a:t>The </a:t>
            </a:r>
            <a:r>
              <a:rPr lang="en-US" dirty="0"/>
              <a:t>information is provided by a health care </a:t>
            </a:r>
            <a:r>
              <a:rPr lang="en-US" dirty="0" smtClean="0"/>
              <a:t>provider </a:t>
            </a:r>
            <a:r>
              <a:rPr lang="en-US" dirty="0"/>
              <a:t>verbally and in a way that is understandable to a patient, taking into account their age, education, and emotional state. If a medical professional in charge assesses that a patient, for whatever the reason, does not understand provided </a:t>
            </a:r>
            <a:r>
              <a:rPr lang="en-US" dirty="0" smtClean="0"/>
              <a:t>information</a:t>
            </a:r>
            <a:r>
              <a:rPr lang="en-US" dirty="0"/>
              <a:t>, the information may be given to the patient’s immediate family member. </a:t>
            </a:r>
            <a:endParaRPr lang="en-US" dirty="0" smtClean="0"/>
          </a:p>
          <a:p>
            <a:r>
              <a:rPr lang="en-US" dirty="0" smtClean="0"/>
              <a:t>If </a:t>
            </a:r>
            <a:r>
              <a:rPr lang="en-US" dirty="0"/>
              <a:t>a patient does not speak the language in official use on the territory of the health care facility, he/she is provided with an interpreter, and if a patient is deaf and </a:t>
            </a:r>
            <a:r>
              <a:rPr lang="en-US" dirty="0" smtClean="0"/>
              <a:t>mute </a:t>
            </a:r>
            <a:r>
              <a:rPr lang="en-US" dirty="0"/>
              <a:t>he/she is provided with a sign-language </a:t>
            </a:r>
            <a:r>
              <a:rPr lang="en-US" dirty="0" smtClean="0"/>
              <a:t>interpreter.</a:t>
            </a:r>
          </a:p>
          <a:p>
            <a:r>
              <a:rPr lang="en-US" dirty="0" smtClean="0"/>
              <a:t>A </a:t>
            </a:r>
            <a:r>
              <a:rPr lang="en-US" dirty="0"/>
              <a:t>patient may relinquish the right to be informed, except for the information about the fact that a proposed medical measure is necessary and that it is not without a </a:t>
            </a:r>
            <a:r>
              <a:rPr lang="en-US" dirty="0" smtClean="0"/>
              <a:t>considerable </a:t>
            </a:r>
            <a:r>
              <a:rPr lang="en-US" dirty="0"/>
              <a:t>risk, or that it is risky not to undertake it.</a:t>
            </a:r>
          </a:p>
          <a:p>
            <a:endParaRPr lang="en-US" dirty="0" smtClean="0"/>
          </a:p>
          <a:p>
            <a:endParaRPr lang="en-US" dirty="0"/>
          </a:p>
        </p:txBody>
      </p:sp>
    </p:spTree>
    <p:extLst>
      <p:ext uri="{BB962C8B-B14F-4D97-AF65-F5344CB8AC3E}">
        <p14:creationId xmlns:p14="http://schemas.microsoft.com/office/powerpoint/2010/main" xmlns="" val="376491439"/>
      </p:ext>
    </p:extLst>
  </p:cSld>
  <p:clrMapOvr>
    <a:masterClrMapping/>
  </p:clrMapOvr>
  <p:transition spd="med">
    <p:fad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halkboa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extLst>
    <a:ext uri="{05A4C25C-085E-4340-85A3-A5531E510DB2}">
      <thm15:themeFamily xmlns:thm15="http://schemas.microsoft.com/office/thememl/2012/main" xmlns="" name="TF00001018.potx" id="{D19C2884-2C55-4C1A-A5C2-5D03FF1F35A4}" vid="{5F7A9C6A-558C-4654-B762-2F22BC904FA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1984</TotalTime>
  <Words>5459</Words>
  <Application>Microsoft Office PowerPoint</Application>
  <PresentationFormat>Custom</PresentationFormat>
  <Paragraphs>175</Paragraphs>
  <Slides>67</Slides>
  <Notes>1</Notes>
  <HiddenSlides>0</HiddenSlides>
  <MMClips>0</MMClips>
  <ScaleCrop>false</ScaleCrop>
  <HeadingPairs>
    <vt:vector size="4" baseType="variant">
      <vt:variant>
        <vt:lpstr>Theme</vt:lpstr>
      </vt:variant>
      <vt:variant>
        <vt:i4>1</vt:i4>
      </vt:variant>
      <vt:variant>
        <vt:lpstr>Slide Titles</vt:lpstr>
      </vt:variant>
      <vt:variant>
        <vt:i4>67</vt:i4>
      </vt:variant>
    </vt:vector>
  </HeadingPairs>
  <TitlesOfParts>
    <vt:vector size="68" baseType="lpstr">
      <vt:lpstr>Chalkboard 16x9</vt:lpstr>
      <vt:lpstr>PATIENTS' RIGHT TO CONSENT AND access INto MEDICAL DOCUMENTATION - PRACTICAL ASPECTS </vt:lpstr>
      <vt:lpstr>INFORMED CONSENT</vt:lpstr>
      <vt:lpstr>SELF-DECISION VS SELF-DETERMINATION </vt:lpstr>
      <vt:lpstr>The right to consent includes the right to refuse.  These are two related rights and reﬂect the autonomy of a patient. </vt:lpstr>
      <vt:lpstr>A patient has the right to all kinds of information about the state of his/her health, the health service and the manner in which he/she is to use it, as well as to all the information based on scientiﬁc research and technological innovations. </vt:lpstr>
      <vt:lpstr>A patient has the right to obtain information, timely and in a way that is in his/her best interest and the information about the name, last name and professional status of health care professionals involved in taking medical measures and in the procedure of his/ her treatment in general. </vt:lpstr>
      <vt:lpstr>The position of a patient also includes the right to get timely information from competent medical professionals, which is necessary for him/her to decide whether or not to give consent to a proposed medical measure.</vt:lpstr>
      <vt:lpstr>The information under the law includes: </vt:lpstr>
      <vt:lpstr>Reminder from previous lecture:</vt:lpstr>
      <vt:lpstr>Reminder from previous lecture</vt:lpstr>
      <vt:lpstr>A patient has the right to freely decide on everything that is related to his/ her life and health, except in cases when that directly threatens the life and health of other persons.  </vt:lpstr>
      <vt:lpstr>As a rule, without the consent of a patient, no medical measure may be undertaken on them.  A medical measure contrary to the will of a patient, or a legal representative of a patient deprived of legal capacity, may be undertaken only in exceptional cases that are speciﬁed by law and that are in compliance with medical ethics. </vt:lpstr>
      <vt:lpstr>A patient may give his/her consent to the proposed medical measure explicitly, verbally or in writing, or tacitly, if he/she did not expressly oppose it.</vt:lpstr>
      <vt:lpstr>The consent that has not been preceded by the necessary information in compliance with the law is not binding, and a health professional in charge, who undertakes medical measures in such a case, bears the risk of harmful consequences. </vt:lpstr>
      <vt:lpstr>A patient may revoke his/her consent to the proposed medical measure (verbally, or in writing) until the commencement of its implementation, as well as in the course of care, under the conditions laid down by law.</vt:lpstr>
      <vt:lpstr>A patient has the right to designate a person who will give consent on his/her behalf, or who will be informed about undertaking medical measures, in case a patient becomes incapable of taking the decision about giving consent. </vt:lpstr>
      <vt:lpstr>A patient has the right to reject the proposed medical measure, even in the case when it saves or maintains his/her life.  A health care professional in charge is obliged to point out to a patient the consequences of his/her decision to reject the proposed medical measure, and to request from a patient a written statement about it, which must be kept in the medical records. </vt:lpstr>
      <vt:lpstr>If a patient refuses to provide a written statement, he/she makes an official note about it. A health professional in charge enters the data about the consent of a patient or a legal representative to a proposed medical measure, as well as about the rejection, in medical records.  </vt:lpstr>
      <vt:lpstr>There are some other rights closely connected with the process of informed consent</vt:lpstr>
      <vt:lpstr>Namely, a patient has the right to free choice of the of proposed medical procedures, in accordance with the law regulating health care and the law regulating health insurance</vt:lpstr>
      <vt:lpstr>Besides, a patient has the right to seek a second opinion on the state of his/her health from a physician, who was not directly involved in the provision of the health service.  This right is exercised by a patient at his/her own request. A health care facility is obliged to put up, in a visible place, and to regularly update, the list of organizational units and medical physicians or physicians of dental medicine, who provide health services in that organizational unit</vt:lpstr>
      <vt:lpstr>Leaving the hospital (Article 27)</vt:lpstr>
      <vt:lpstr>A patient has the right to schedule examinations, diagnostic procedures, and other medical measures and procedures in case when there are no conditions to provide medical measures immediately. The health care facility is obliged to respect the patient’s time and to timely notify a patient about changing the appointed time for the provision of the health service </vt:lpstr>
      <vt:lpstr>ACCESS TO MEDICAL RECORDS</vt:lpstr>
      <vt:lpstr>The data on the health status constitute personal data and they are particularly sensitive data on the patient’s personality provided by the law.</vt:lpstr>
      <vt:lpstr>According to Patients’ Rights Act a patient has the right to access his/her medical records. </vt:lpstr>
      <vt:lpstr>The legal representative has the right to access the medical records in case when a patient is a child, i.e., a person deprived of legal capacity, except in the case prescribed by law. A child who has completed 15 years of age and who has mental capacity has the right to access his/her medical records.</vt:lpstr>
      <vt:lpstr>The patient’s immediate family members have, exceptionally, the right to access the medical records of their family members, if these data are relevant for their treatment. </vt:lpstr>
      <vt:lpstr>The health professional in charge keeps the medical records properly, in compliance with the law, and records all medical measures that have been undertaken on a patient, and in particular: the case history, diagnosis, diagnostic measures, therapy, and the result of therapy, as well as advice given to a patient.</vt:lpstr>
      <vt:lpstr>Personal data are safeguarded by all health care professionals and health associates, as well as other persons employed in health care facilities or private practice in which a patient has health insurance, and to which such data are available and necessary to perform the legally established competences.  </vt:lpstr>
      <vt:lpstr>The data on human substances on the basis of which the identity of a person can be established is also considered as particularly sensitive data. </vt:lpstr>
      <vt:lpstr>The data from medical records, i.e., excerpts from these data, as well as the copies of medical records, may be given to the following entities in order to perform activities laid down by law: the guardianship authority, the organization of mandatory health insurance and legal entities engaged in the activities of voluntary health insurance, and other legal entities, if required by law. </vt:lpstr>
      <vt:lpstr>The data, i.e., the excerpts of these data, as well as the copies of medical records may be provided at the request of the competent judicial authorities, and, exceptionally, the entire medical records may be disclosed. </vt:lpstr>
      <vt:lpstr>The data from the patient’s medical records, i.e., from the medical records of a patient, safeguarded in accordance with the law, may be delivered to the authority in charge of statistics and health care facilities dealing with public health, in accordance with the law.</vt:lpstr>
      <vt:lpstr>The data from the patient’s medical records may be used for scientiﬁc research purposes only with the consent of a patient or his/her legal representative, in accordance with the law. The law prescribes particularly sensitive personal data in this context as well. </vt:lpstr>
      <vt:lpstr>The persons who unlawfully or without consent of a patient or legal representative, dispose of the data from the medical records and illegally disclose this information to the public, are responsible for the disclosure of particularly sensitive data. </vt:lpstr>
      <vt:lpstr>Health professionals and health associates in charge and other employees together with employers may be relieved of the duty to safeguard the data only upon written consent of the patient or his/her legal representative, or by a court decision. </vt:lpstr>
      <vt:lpstr>If a patient or a legal representative gives a written statement or an authorization certiﬁed by the competent authority, which is kept in the medical records, giving his/her consent to the disclosure of information on the health condition, the health professional in charge may disclose information about the patient’s health condition. </vt:lpstr>
      <vt:lpstr>The competent health professional may disclose information about the patient’s health to an adult member of the immediate family. In the case a patient has not given consent to the disclosure of data about his/her condition, sometimes it is necessary to impart this information to avoid the health risks to a family member</vt:lpstr>
      <vt:lpstr>A patient, i.e., his/her legal representative is entitled to a copy of the medical records and bears the necessary costs of making copies of medical records. </vt:lpstr>
      <vt:lpstr>Excerpts, i.e., the copies of medical records of a deceased family member may be given to an adult member of the immediate family or legal representative, upon request, for the purpose of exercising legal rights. </vt:lpstr>
      <vt:lpstr>A child, who has completed 15 years of age and who is mentally competent, is entitled to conﬁdentiality of the data contained in his/her medical records.  In spite of the child’s request that data about his/her medical condition are not be communicated to his/her legal representative, the health professional in charge discloses information about his/her condition to his/her legal representative in case of a serious threat to the life and health of a child. </vt:lpstr>
      <vt:lpstr>PRACTICAL ASPECTS</vt:lpstr>
      <vt:lpstr>Case 1:VALID CONSENT TO TREATMENT</vt:lpstr>
      <vt:lpstr>Questions</vt:lpstr>
      <vt:lpstr>„Every human being of adult years and sound mind has a right to determine what shall be done with his own body, and a surgeon who performs an operation without his patient’s consent commits an assault for which he is liable in damages“. </vt:lpstr>
      <vt:lpstr>ANSWER</vt:lpstr>
      <vt:lpstr>ANSWER</vt:lpstr>
      <vt:lpstr>Ethical issues </vt:lpstr>
      <vt:lpstr>KEY POINTS</vt:lpstr>
      <vt:lpstr>CASE 2: ADULT CAPACITY TO CONSENT TO TREATMENT </vt:lpstr>
      <vt:lpstr>QUESTIONS</vt:lpstr>
      <vt:lpstr>ANSWER</vt:lpstr>
      <vt:lpstr>CASE 3: CONSENT AND COERCION </vt:lpstr>
      <vt:lpstr>QUESTIONS</vt:lpstr>
      <vt:lpstr>ANSWER</vt:lpstr>
      <vt:lpstr>KEY POINTS</vt:lpstr>
      <vt:lpstr>CASE 4: REFUSAL OF TREATMENT </vt:lpstr>
      <vt:lpstr>QUESTIONS</vt:lpstr>
      <vt:lpstr>ANSWER</vt:lpstr>
      <vt:lpstr>ANSWER</vt:lpstr>
      <vt:lpstr>KEY POINTS</vt:lpstr>
      <vt:lpstr>CASE 5: CONSENT AND EMERGENCIES </vt:lpstr>
      <vt:lpstr>QUESTIONS</vt:lpstr>
      <vt:lpstr>ANSWER</vt:lpstr>
      <vt:lpstr>ANSWER</vt:lpstr>
      <vt:lpstr>THANK YOU FOR YOUR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LAW ON THE HEALTHCARE - HEALTHCARE RIGHTS, HEALTHCARE PARTICIPANTS, HEALTHCARE field </dc:title>
  <dc:creator>Tina</dc:creator>
  <cp:lastModifiedBy>Milanče Sin</cp:lastModifiedBy>
  <cp:revision>260</cp:revision>
  <dcterms:created xsi:type="dcterms:W3CDTF">2017-12-03T22:12:24Z</dcterms:created>
  <dcterms:modified xsi:type="dcterms:W3CDTF">2024-02-12T13:22:08Z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2016-03-07T00:00:00Z</vt:filetime>
  </property>
  <property fmtid="{D5CDD505-2E9C-101B-9397-08002B2CF9AE}" pid="3" name="Creator">
    <vt:lpwstr>Acrobat PDFMaker 11 for PowerPoint</vt:lpwstr>
  </property>
  <property fmtid="{D5CDD505-2E9C-101B-9397-08002B2CF9AE}" pid="4" name="LastSaved">
    <vt:filetime>2017-12-03T00:00:00Z</vt:filetime>
  </property>
</Properties>
</file>